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7" r:id="rId9"/>
    <p:sldId id="266" r:id="rId10"/>
    <p:sldId id="264" r:id="rId11"/>
    <p:sldId id="268" r:id="rId12"/>
    <p:sldId id="270" r:id="rId13"/>
    <p:sldId id="269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66FF"/>
    <a:srgbClr val="FFCCFF"/>
    <a:srgbClr val="FFCC99"/>
    <a:srgbClr val="FF9999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4660"/>
  </p:normalViewPr>
  <p:slideViewPr>
    <p:cSldViewPr>
      <p:cViewPr varScale="1">
        <p:scale>
          <a:sx n="68" d="100"/>
          <a:sy n="68" d="100"/>
        </p:scale>
        <p:origin x="145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21/11/2021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21/11/2021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21/11/2021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21/11/2021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21/11/2021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21/11/2021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21/11/2021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21/11/2021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21/11/2021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21/11/2021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21/11/2021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21/11/2021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mailto:tapm020008@istruzione.it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3D050B-E57A-43DF-94DB-C1CB2E675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26" y="-2010940"/>
            <a:ext cx="8229600" cy="1143000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4" name="Scott_Holmes_-_10_-_Inspiring_Corporate">
            <a:hlinkClick r:id="" action="ppaction://media"/>
            <a:extLst>
              <a:ext uri="{FF2B5EF4-FFF2-40B4-BE49-F238E27FC236}">
                <a16:creationId xmlns:a16="http://schemas.microsoft.com/office/drawing/2014/main" id="{8EF992D0-49BD-40E7-A399-68A57C55915E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4656138"/>
            <a:ext cx="487363" cy="487362"/>
          </a:xfrm>
        </p:spPr>
      </p:pic>
      <p:pic>
        <p:nvPicPr>
          <p:cNvPr id="1026" name="Picture 2" descr="logo vittorino">
            <a:extLst>
              <a:ext uri="{FF2B5EF4-FFF2-40B4-BE49-F238E27FC236}">
                <a16:creationId xmlns:a16="http://schemas.microsoft.com/office/drawing/2014/main" id="{2D1C76F7-A4A3-49ED-B0E1-BD9D7AE8A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7867"/>
            <a:ext cx="7429500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CC4AEEA-F159-4BD8-BCE2-7F324A5394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9314" y="2120516"/>
            <a:ext cx="4247504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16DAADC-E4B3-47E0-812D-226AC59F0F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92" y="2132856"/>
            <a:ext cx="4247504" cy="3961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7434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278">
        <p15:prstTrans prst="curtains"/>
      </p:transition>
    </mc:Choice>
    <mc:Fallback xmlns="">
      <p:transition spd="slow" advTm="62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D810BE-DD31-48FA-B193-ACB126BBC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SPORTELLO TELEFONICO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689D431-0CBB-4256-B9F5-737A0845A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dirty="0"/>
              <a:t>A partire dal 16 novembre, ogni martedì e giovedì, dalle ore 15:15 alle 17:15, potrete ricevere informazioni telefonando al seguente recapito telefonico:</a:t>
            </a:r>
          </a:p>
          <a:p>
            <a:pPr marL="0" indent="0" algn="ctr">
              <a:buNone/>
            </a:pPr>
            <a:r>
              <a:rPr lang="it-IT" dirty="0"/>
              <a:t>099 37 44 92</a:t>
            </a:r>
          </a:p>
        </p:txBody>
      </p:sp>
    </p:spTree>
    <p:extLst>
      <p:ext uri="{BB962C8B-B14F-4D97-AF65-F5344CB8AC3E}">
        <p14:creationId xmlns:p14="http://schemas.microsoft.com/office/powerpoint/2010/main" val="1806123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7473">
        <p15:prstTrans prst="drape"/>
      </p:transition>
    </mc:Choice>
    <mc:Fallback xmlns="">
      <p:transition spd="slow" advTm="7473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A54A58-22F2-44D2-963E-8C6A5F967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STAGES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ADE1B08-FF48-4850-A0CF-FAA84CD70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b="1" dirty="0"/>
              <a:t>PSICO-STAGE        		LATINO-STAGE</a:t>
            </a:r>
          </a:p>
          <a:p>
            <a:pPr marL="0" indent="0">
              <a:buNone/>
            </a:pPr>
            <a:r>
              <a:rPr lang="it-IT" dirty="0"/>
              <a:t>-13 DICEMBRE     		 -2 DICEMBRE </a:t>
            </a:r>
          </a:p>
          <a:p>
            <a:pPr marL="0" indent="0">
              <a:buNone/>
            </a:pPr>
            <a:r>
              <a:rPr lang="it-IT" dirty="0"/>
              <a:t>-17 e 24 GENNAIO       	-13 e 20 GENNAIO</a:t>
            </a:r>
          </a:p>
          <a:p>
            <a:pPr marL="0" indent="0">
              <a:buNone/>
            </a:pPr>
            <a:endParaRPr lang="it-IT" b="1" dirty="0"/>
          </a:p>
          <a:p>
            <a:pPr marL="0" indent="0">
              <a:buNone/>
            </a:pPr>
            <a:r>
              <a:rPr lang="it-IT" b="1" dirty="0"/>
              <a:t>DIRITTO-STAGE                     MAT-STAGE</a:t>
            </a:r>
          </a:p>
          <a:p>
            <a:pPr marL="0" indent="0">
              <a:buNone/>
            </a:pPr>
            <a:r>
              <a:rPr lang="it-IT" dirty="0"/>
              <a:t>-15 DICEMBRE			21 e 28 GENNAIO</a:t>
            </a:r>
          </a:p>
          <a:p>
            <a:pPr marL="0" indent="0">
              <a:buNone/>
            </a:pPr>
            <a:r>
              <a:rPr lang="it-IT" dirty="0"/>
              <a:t>-12 e 26 GENNAIO</a:t>
            </a:r>
          </a:p>
          <a:p>
            <a:pPr marL="0" indent="0" algn="ctr">
              <a:buNone/>
            </a:pPr>
            <a:r>
              <a:rPr lang="it-IT" dirty="0"/>
              <a:t> </a:t>
            </a:r>
            <a:r>
              <a:rPr lang="it-IT" b="1" dirty="0"/>
              <a:t>ORE 16:00-17:00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33476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872">
        <p15:prstTrans prst="drape"/>
      </p:transition>
    </mc:Choice>
    <mc:Fallback xmlns="">
      <p:transition spd="slow" advTm="6872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4E94A2E1-44DC-4B95-AFB7-AFDF931078B6}"/>
              </a:ext>
            </a:extLst>
          </p:cNvPr>
          <p:cNvSpPr txBox="1"/>
          <p:nvPr/>
        </p:nvSpPr>
        <p:spPr>
          <a:xfrm>
            <a:off x="251520" y="169787"/>
            <a:ext cx="871296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it-IT" sz="7200" cap="none" spc="0" dirty="0">
              <a:ln w="22225">
                <a:solidFill>
                  <a:schemeClr val="accent2"/>
                </a:solidFill>
                <a:prstDash val="solid"/>
              </a:ln>
              <a:effectLst/>
            </a:endParaRPr>
          </a:p>
          <a:p>
            <a:pPr algn="ctr"/>
            <a:r>
              <a:rPr lang="it-IT" sz="7200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Grazie a tutti per l’attenzione.</a:t>
            </a:r>
          </a:p>
          <a:p>
            <a:pPr algn="ctr"/>
            <a:r>
              <a:rPr lang="it-IT" sz="7200" dirty="0">
                <a:ln w="22225">
                  <a:solidFill>
                    <a:schemeClr val="accent2"/>
                  </a:solidFill>
                  <a:prstDash val="solid"/>
                </a:ln>
              </a:rPr>
              <a:t>A presto!</a:t>
            </a:r>
            <a:endParaRPr lang="it-IT" sz="7200" cap="none" spc="0" dirty="0">
              <a:ln w="22225">
                <a:solidFill>
                  <a:schemeClr val="accent2"/>
                </a:solidFill>
                <a:prstDash val="solid"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86832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875">
        <p15:prstTrans prst="pageCurlDouble"/>
      </p:transition>
    </mc:Choice>
    <mc:Fallback xmlns="">
      <p:transition spd="slow" advTm="2875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36B379FD-0CDC-4966-9005-6A4BFE9A1EC4}"/>
              </a:ext>
            </a:extLst>
          </p:cNvPr>
          <p:cNvSpPr txBox="1"/>
          <p:nvPr/>
        </p:nvSpPr>
        <p:spPr>
          <a:xfrm>
            <a:off x="56561" y="764704"/>
            <a:ext cx="889248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Contatti:  </a:t>
            </a:r>
          </a:p>
          <a:p>
            <a:r>
              <a:rPr lang="it-IT" sz="2400" b="1" dirty="0"/>
              <a:t>	</a:t>
            </a:r>
          </a:p>
          <a:p>
            <a:r>
              <a:rPr lang="it-IT" sz="2400" b="1" dirty="0"/>
              <a:t>	</a:t>
            </a:r>
            <a:r>
              <a:rPr lang="it-IT" sz="2400" dirty="0"/>
              <a:t> 099/374492</a:t>
            </a:r>
            <a:endParaRPr lang="it-IT" sz="2400" b="1" dirty="0"/>
          </a:p>
          <a:p>
            <a:endParaRPr lang="it-IT" sz="2400" b="1" dirty="0"/>
          </a:p>
          <a:p>
            <a:r>
              <a:rPr lang="it-IT" sz="2400" b="1" dirty="0"/>
              <a:t>              </a:t>
            </a:r>
            <a:r>
              <a:rPr lang="it-IT" sz="2400" dirty="0"/>
              <a:t>www. liceovittorino.edu.it</a:t>
            </a:r>
            <a:endParaRPr lang="it-IT" sz="2400" b="1" dirty="0"/>
          </a:p>
          <a:p>
            <a:endParaRPr lang="it-IT" sz="2400" b="1" dirty="0"/>
          </a:p>
          <a:p>
            <a:r>
              <a:rPr lang="it-IT" sz="2400" dirty="0"/>
              <a:t>              </a:t>
            </a:r>
            <a:r>
              <a:rPr lang="it-IT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tapm020008@istruzione.it</a:t>
            </a:r>
            <a:r>
              <a:rPr lang="it-IT" sz="2400" dirty="0">
                <a:solidFill>
                  <a:srgbClr val="002060"/>
                </a:solidFill>
              </a:rPr>
              <a:t>      	</a:t>
            </a:r>
            <a:r>
              <a:rPr lang="it-IT" sz="2400" dirty="0"/>
              <a:t>            	</a:t>
            </a:r>
            <a:r>
              <a:rPr lang="it-IT" sz="2400" u="sng" dirty="0">
                <a:solidFill>
                  <a:srgbClr val="002060"/>
                </a:solidFill>
              </a:rPr>
              <a:t>prof.dellatorregiuseppina@liceovittorino.edu.it</a:t>
            </a:r>
          </a:p>
          <a:p>
            <a:endParaRPr lang="it-IT" sz="2400" dirty="0"/>
          </a:p>
          <a:p>
            <a:r>
              <a:rPr lang="it-IT" sz="2400" dirty="0"/>
              <a:t>            https://www.facebook.com/liceovittorino.edu.it/</a:t>
            </a:r>
          </a:p>
          <a:p>
            <a:endParaRPr lang="it-IT" sz="2400" dirty="0"/>
          </a:p>
          <a:p>
            <a:r>
              <a:rPr lang="it-IT" sz="2400" dirty="0"/>
              <a:t>           https://www.facebook.com/groups/OrientamentoLiceoVittorino</a:t>
            </a:r>
          </a:p>
          <a:p>
            <a:endParaRPr lang="it-IT" sz="2400" dirty="0"/>
          </a:p>
          <a:p>
            <a:endParaRPr lang="it-IT" sz="32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58EF0C5-200E-454C-8A07-5E8EB9646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430" y="4966889"/>
            <a:ext cx="351482" cy="351482"/>
          </a:xfrm>
          <a:prstGeom prst="rect">
            <a:avLst/>
          </a:prstGeom>
        </p:spPr>
      </p:pic>
      <p:pic>
        <p:nvPicPr>
          <p:cNvPr id="1028" name="Picture 4" descr="simbolo-del-email-una-busta-36949262 - Coccole di Cotone">
            <a:extLst>
              <a:ext uri="{FF2B5EF4-FFF2-40B4-BE49-F238E27FC236}">
                <a16:creationId xmlns:a16="http://schemas.microsoft.com/office/drawing/2014/main" id="{3F8D98FD-3F7A-46D5-92BF-3F0FD516E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74" y="3038728"/>
            <a:ext cx="357101" cy="35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79C1F7E0-7C80-488A-89DD-E24B770B5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430" y="4214602"/>
            <a:ext cx="351482" cy="35148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A86C28B-14F7-462E-955F-82089B1940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453" y="2297701"/>
            <a:ext cx="357101" cy="32177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199559E-EA43-40C6-8620-050CF35CC1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454" y="1662260"/>
            <a:ext cx="357101" cy="3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490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441">
        <p15:prstTrans prst="airplane"/>
      </p:transition>
    </mc:Choice>
    <mc:Fallback xmlns="">
      <p:transition spd="slow" advTm="6441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883D752-A5D1-4E5F-81D0-5F739EF37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980728"/>
            <a:ext cx="7848872" cy="5313145"/>
          </a:xfrm>
          <a:prstGeom prst="rect">
            <a:avLst/>
          </a:prstGeom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3281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8695">
        <p14:switch dir="r"/>
      </p:transition>
    </mc:Choice>
    <mc:Fallback xmlns="">
      <p:transition spd="slow" advTm="8695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271F7C-922A-4F1C-BEC3-516920E4D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A2917042-4DBC-4870-A839-B900BC5965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5" y="846138"/>
            <a:ext cx="8424937" cy="517515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B2F3C8BA-7C9E-43B7-9854-975EE48EE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6382323"/>
            <a:ext cx="553792" cy="402077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4C90337-EA31-49A3-B0F0-9AE544CE6C3D}"/>
              </a:ext>
            </a:extLst>
          </p:cNvPr>
          <p:cNvSpPr txBox="1"/>
          <p:nvPr/>
        </p:nvSpPr>
        <p:spPr>
          <a:xfrm>
            <a:off x="1403648" y="6382323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Settimana corta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858130BB-6830-40E7-8753-B1E5EA4D78FE}"/>
              </a:ext>
            </a:extLst>
          </p:cNvPr>
          <p:cNvSpPr/>
          <p:nvPr/>
        </p:nvSpPr>
        <p:spPr>
          <a:xfrm>
            <a:off x="395535" y="255784"/>
            <a:ext cx="8424937" cy="923330"/>
          </a:xfrm>
          <a:prstGeom prst="rect">
            <a:avLst/>
          </a:prstGeom>
          <a:solidFill>
            <a:srgbClr val="FFCC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Liceo delle scienze umane</a:t>
            </a:r>
          </a:p>
        </p:txBody>
      </p:sp>
    </p:spTree>
    <p:extLst>
      <p:ext uri="{BB962C8B-B14F-4D97-AF65-F5344CB8AC3E}">
        <p14:creationId xmlns:p14="http://schemas.microsoft.com/office/powerpoint/2010/main" val="158716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2885">
        <p14:switch dir="r"/>
      </p:transition>
    </mc:Choice>
    <mc:Fallback xmlns="">
      <p:transition spd="slow" advTm="12885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2EC3D38C-4DF7-4301-9C3C-462AEACE6F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949" y="1340768"/>
            <a:ext cx="8229599" cy="4722418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8BA46B1F-56C0-408D-8237-58559EBF5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950" y="201149"/>
            <a:ext cx="8229599" cy="1331118"/>
          </a:xfr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it-IT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it-IT" sz="53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Liceo delle scienze umane</a:t>
            </a:r>
            <a:br>
              <a:rPr lang="it-IT" sz="53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it-IT" sz="53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curvatura socio-sanitaria</a:t>
            </a:r>
            <a:br>
              <a:rPr lang="it-IT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78D6DA7-904C-4BC0-B2FD-22637E925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6382323"/>
            <a:ext cx="553792" cy="40207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6D26B3EF-EA12-4FF7-BE54-FBAD9FEDA998}"/>
              </a:ext>
            </a:extLst>
          </p:cNvPr>
          <p:cNvSpPr txBox="1"/>
          <p:nvPr/>
        </p:nvSpPr>
        <p:spPr>
          <a:xfrm>
            <a:off x="1331640" y="6382323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 Settimana corta</a:t>
            </a:r>
          </a:p>
        </p:txBody>
      </p:sp>
    </p:spTree>
    <p:extLst>
      <p:ext uri="{BB962C8B-B14F-4D97-AF65-F5344CB8AC3E}">
        <p14:creationId xmlns:p14="http://schemas.microsoft.com/office/powerpoint/2010/main" val="247882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1035">
        <p14:switch dir="r"/>
      </p:transition>
    </mc:Choice>
    <mc:Fallback xmlns="">
      <p:transition spd="slow" advTm="11035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DA5CD5B-EBC3-4A80-8989-57E67C5F5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" y="1340768"/>
            <a:ext cx="8784976" cy="457996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C7F52792-F17C-4F50-BEE8-8863E1795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9223"/>
            <a:ext cx="8776342" cy="1382712"/>
          </a:xfrm>
          <a:solidFill>
            <a:srgbClr val="66FF99"/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t-IT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Liceo economico sociale</a:t>
            </a:r>
            <a:br>
              <a:rPr lang="it-IT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28F6FE1-92C5-414A-879B-7FDC1B804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6382323"/>
            <a:ext cx="553792" cy="402077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118BE0D-C220-4364-B3BA-5682CE1131A7}"/>
              </a:ext>
            </a:extLst>
          </p:cNvPr>
          <p:cNvSpPr txBox="1"/>
          <p:nvPr/>
        </p:nvSpPr>
        <p:spPr>
          <a:xfrm>
            <a:off x="1403648" y="6382323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Settimana corta</a:t>
            </a:r>
          </a:p>
        </p:txBody>
      </p:sp>
    </p:spTree>
    <p:extLst>
      <p:ext uri="{BB962C8B-B14F-4D97-AF65-F5344CB8AC3E}">
        <p14:creationId xmlns:p14="http://schemas.microsoft.com/office/powerpoint/2010/main" val="248051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1212">
        <p14:switch dir="r"/>
      </p:transition>
    </mc:Choice>
    <mc:Fallback xmlns="">
      <p:transition spd="slow" advTm="11212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BC0DC3D-70FE-4D97-8CC0-549BE779C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928" y="980729"/>
            <a:ext cx="8286552" cy="5256584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D213E0B7-4C68-4BAB-8BAC-4F8706B16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929" y="227504"/>
            <a:ext cx="8229600" cy="1143000"/>
          </a:xfr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it-IT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Liceo economico sociale curvatura internazionale/interculturale</a:t>
            </a:r>
            <a:endParaRPr lang="it-IT" sz="40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BD24BCC-F342-458C-9609-B7AEC3CC3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6382323"/>
            <a:ext cx="553792" cy="402077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80DD3185-F82E-42B5-AD6F-BB7BAA83E749}"/>
              </a:ext>
            </a:extLst>
          </p:cNvPr>
          <p:cNvSpPr txBox="1"/>
          <p:nvPr/>
        </p:nvSpPr>
        <p:spPr>
          <a:xfrm>
            <a:off x="1237360" y="6382323"/>
            <a:ext cx="2398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    Settimana corta</a:t>
            </a:r>
          </a:p>
        </p:txBody>
      </p:sp>
    </p:spTree>
    <p:extLst>
      <p:ext uri="{BB962C8B-B14F-4D97-AF65-F5344CB8AC3E}">
        <p14:creationId xmlns:p14="http://schemas.microsoft.com/office/powerpoint/2010/main" val="259771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947">
        <p14:switch dir="r"/>
      </p:transition>
    </mc:Choice>
    <mc:Fallback xmlns="">
      <p:transition spd="slow" advTm="10947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CFBBDFB8-00AF-4B0C-881B-08395A93D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96" y="1700808"/>
            <a:ext cx="1295400" cy="116205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4282D090-C9CF-4473-8630-3242A5883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5784"/>
            <a:ext cx="8229600" cy="1143000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>
                <a:latin typeface="+mn-lt"/>
              </a:rPr>
              <a:t>Progetto «CLASSI SENZA AULE»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BF1000F-2635-4704-A7A3-57147EDF1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6275040" cy="420933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it-IT" dirty="0"/>
              <a:t>Al suono di ogni campanella, sono gli studenti a spostarsi da un’aula all’altra. </a:t>
            </a:r>
          </a:p>
          <a:p>
            <a:pPr marL="0" indent="0" algn="just">
              <a:buNone/>
            </a:pPr>
            <a:r>
              <a:rPr lang="it-IT" dirty="0"/>
              <a:t>Ogni classe infatti non ha più un’aula propria, ma ogni docente ha un laboratorio attrezzato sulla base delle esigenze di ogni disciplina.</a:t>
            </a:r>
          </a:p>
          <a:p>
            <a:pPr marL="0" indent="0" algn="just">
              <a:buNone/>
            </a:pPr>
            <a:r>
              <a:rPr lang="it-IT" dirty="0"/>
              <a:t>Nei corridoi ogni alunno avrà il suo armadietto personale, un punto di appoggio e di interscambio tra una lezione e l'altra. </a:t>
            </a:r>
          </a:p>
        </p:txBody>
      </p:sp>
    </p:spTree>
    <p:extLst>
      <p:ext uri="{BB962C8B-B14F-4D97-AF65-F5344CB8AC3E}">
        <p14:creationId xmlns:p14="http://schemas.microsoft.com/office/powerpoint/2010/main" val="294541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2465">
        <p15:prstTrans prst="peelOff"/>
      </p:transition>
    </mc:Choice>
    <mc:Fallback xmlns="">
      <p:transition spd="slow" advTm="12465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667EDB-9EED-49E3-9995-D325508694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089E017-3666-4FC1-8278-00145F18B1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FA0494C3-54F6-4331-8FF9-9EC75A94872B}"/>
              </a:ext>
            </a:extLst>
          </p:cNvPr>
          <p:cNvSpPr/>
          <p:nvPr/>
        </p:nvSpPr>
        <p:spPr>
          <a:xfrm>
            <a:off x="1119310" y="1412776"/>
            <a:ext cx="6574750" cy="313932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66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Partecipa </a:t>
            </a:r>
            <a:br>
              <a:rPr lang="it-IT" sz="66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it-IT" sz="66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alle nostre attività </a:t>
            </a:r>
            <a:br>
              <a:rPr lang="it-IT" sz="66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it-IT" sz="66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 Orientamento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585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2692">
        <p14:warp dir="in"/>
      </p:transition>
    </mc:Choice>
    <mc:Fallback xmlns="">
      <p:transition spd="slow" advTm="1269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6A1BFF-03E8-4899-962A-2A22FD33D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VIRTUAL OPEN DAYS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2B47561-D860-428F-A9EA-709D4EC29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dirty="0"/>
              <a:t>-12, 19 DICEMBRE 2021</a:t>
            </a:r>
          </a:p>
          <a:p>
            <a:pPr marL="0" indent="0">
              <a:buNone/>
            </a:pPr>
            <a:r>
              <a:rPr lang="it-IT" b="1" dirty="0"/>
              <a:t>-16, 23, 30 GENNAIO 2022</a:t>
            </a:r>
          </a:p>
          <a:p>
            <a:pPr marL="0" indent="0">
              <a:buNone/>
            </a:pPr>
            <a:r>
              <a:rPr lang="it-IT" b="1" dirty="0"/>
              <a:t>ORE 10:00-12:00</a:t>
            </a:r>
          </a:p>
          <a:p>
            <a:pPr marL="0" indent="0">
              <a:buNone/>
            </a:pPr>
            <a:endParaRPr lang="it-IT" b="1" dirty="0"/>
          </a:p>
          <a:p>
            <a:pPr marL="0" indent="0">
              <a:buNone/>
            </a:pPr>
            <a:r>
              <a:rPr lang="it-IT" b="1" dirty="0"/>
              <a:t>Collegatevi al link </a:t>
            </a:r>
          </a:p>
          <a:p>
            <a:pPr marL="0" indent="0">
              <a:buNone/>
            </a:pPr>
            <a:r>
              <a:rPr lang="it-IT" b="1" dirty="0"/>
              <a:t>https://meet.google.com/fjq-sede-upu</a:t>
            </a:r>
          </a:p>
        </p:txBody>
      </p:sp>
    </p:spTree>
    <p:extLst>
      <p:ext uri="{BB962C8B-B14F-4D97-AF65-F5344CB8AC3E}">
        <p14:creationId xmlns:p14="http://schemas.microsoft.com/office/powerpoint/2010/main" val="2251667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535">
        <p15:prstTrans prst="drape"/>
      </p:transition>
    </mc:Choice>
    <mc:Fallback xmlns="">
      <p:transition spd="slow" advTm="5535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286</Words>
  <Application>Microsoft Office PowerPoint</Application>
  <PresentationFormat>Presentazione su schermo (4:3)</PresentationFormat>
  <Paragraphs>46</Paragraphs>
  <Slides>13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6" baseType="lpstr">
      <vt:lpstr>Arial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  <vt:lpstr> Liceo delle scienze umane curvatura socio-sanitaria </vt:lpstr>
      <vt:lpstr>Liceo economico sociale </vt:lpstr>
      <vt:lpstr>Liceo economico sociale curvatura internazionale/interculturale</vt:lpstr>
      <vt:lpstr>Progetto «CLASSI SENZA AULE»</vt:lpstr>
      <vt:lpstr>Presentazione standard di PowerPoint</vt:lpstr>
      <vt:lpstr>VIRTUAL OPEN DAYS</vt:lpstr>
      <vt:lpstr>SPORTELLO TELEFONICO</vt:lpstr>
      <vt:lpstr>STAGES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Giovanna Sangermano</dc:creator>
  <cp:lastModifiedBy>terry gi</cp:lastModifiedBy>
  <cp:revision>38</cp:revision>
  <dcterms:created xsi:type="dcterms:W3CDTF">2019-12-04T18:31:14Z</dcterms:created>
  <dcterms:modified xsi:type="dcterms:W3CDTF">2021-11-21T10:58:08Z</dcterms:modified>
</cp:coreProperties>
</file>