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7" r:id="rId9"/>
    <p:sldId id="268" r:id="rId10"/>
    <p:sldId id="263" r:id="rId11"/>
    <p:sldId id="264" r:id="rId12"/>
    <p:sldId id="265" r:id="rId13"/>
    <p:sldId id="266" r:id="rId1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26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8B5CA-6B4E-4063-8C74-49C9ED4A3FF7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24003" y="1028700"/>
            <a:ext cx="9144000" cy="2481260"/>
          </a:xfrm>
        </p:spPr>
        <p:txBody>
          <a:bodyPr anchorCtr="1"/>
          <a:lstStyle>
            <a:lvl1pPr algn="ctr">
              <a:defRPr sz="4000" spc="75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F98A38-12BA-4D6D-A175-A052E6B2780D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24003" y="3824377"/>
            <a:ext cx="9144000" cy="1433422"/>
          </a:xfrm>
        </p:spPr>
        <p:txBody>
          <a:bodyPr anchorCtr="1"/>
          <a:lstStyle>
            <a:lvl1pPr marL="0" indent="0" algn="ctr">
              <a:lnSpc>
                <a:spcPct val="150000"/>
              </a:lnSpc>
              <a:buNone/>
              <a:defRPr sz="1600" b="1" cap="all" spc="600"/>
            </a:lvl1pPr>
          </a:lstStyle>
          <a:p>
            <a:pPr lvl="0"/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000A7-B571-4680-86BE-D60DC6FFCECC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88BE427-191C-4720-BE70-D8303231CAA1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E7502F-C04E-47D5-9295-21F9A5CEC5F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EF2513-F031-4D39-B35E-EDF8B47D127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3790E4B-EDFA-4CE8-A869-FF226EF2B839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186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DD08C-9AC5-4814-B308-E053B82481A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30ED487-1146-4C38-BDE4-7EB6BBF4E91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B667F-D60D-4CE2-8A89-11259BAA358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EE61073-6932-4957-8C38-58495E382F1D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071F27-3834-4BAD-92A5-31C2C55AAC4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24C670-C0DB-4CCC-A162-5C5B0AEF44E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6C86D49-707A-42EF-BB41-DA811397D2D2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735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C6CC665-5AD4-4F4D-8C8C-30EAC44830F1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8724903" y="457200"/>
            <a:ext cx="2628899" cy="5719764"/>
          </a:xfrm>
        </p:spPr>
        <p:txBody>
          <a:bodyPr vert="eaVert"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F1674A-C112-477E-9296-36D2183B8642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838203" y="457200"/>
            <a:ext cx="7734296" cy="571976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78BD25-F229-4E8F-A18D-0C305C7C7D8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E088F5-72D2-4952-AB30-C5A8093CD70E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14A316-F11E-4B61-AAB3-274A9736C2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0547AE-096E-433D-9748-105EE49385D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9A9BA7-9D0A-477F-A622-33C26E08D2A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14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AB944-54AD-44E4-A18E-FADC90A3EE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600" y="793077"/>
            <a:ext cx="10240905" cy="123348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BE3182-8D69-408A-AA2A-C44C80C93F0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71600" y="2114943"/>
            <a:ext cx="10240905" cy="395617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5B7DC2-51EB-46CD-9F63-C16105B28969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DAAF63C-CA75-448E-A2BE-5D9B699040AF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FD5FF0-65FA-45BF-9DB8-FD2B323D3C1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C94D1B-DE6A-4B9C-89E2-B045D5BCB3A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709553-D379-4D61-90B6-39794FA0C1F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58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28F16-8B8D-4DD6-BB6D-34E186EC55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80926" y="1709735"/>
            <a:ext cx="9966521" cy="2852735"/>
          </a:xfrm>
        </p:spPr>
        <p:txBody>
          <a:bodyPr/>
          <a:lstStyle>
            <a:lvl1pPr>
              <a:defRPr sz="4400" spc="75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15AD86-FD04-43FE-99A3-7B921DD44D2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80926" y="4976329"/>
            <a:ext cx="9966521" cy="1113318"/>
          </a:xfrm>
        </p:spPr>
        <p:txBody>
          <a:bodyPr/>
          <a:lstStyle>
            <a:lvl1pPr marL="0" indent="0">
              <a:buNone/>
              <a:defRPr sz="1200" spc="600">
                <a:solidFill>
                  <a:srgbClr val="898989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D98E63-385C-4C56-A0F3-AE29F313312D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781C98-A084-493B-AF2B-7FC16FB9E60E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16145-62CE-4320-B40D-561A6486322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04D2AF-2BBC-4120-B300-9C0C42B7941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FB79AFE-3109-4D0E-877F-4DEF86C1653A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11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B46F1-8C24-4545-A768-DBB95161026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44052" y="457200"/>
            <a:ext cx="10309741" cy="12334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ED409E-EC57-4928-8B89-6088D6EC091A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044052" y="1996144"/>
            <a:ext cx="4975744" cy="418081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E36DF2-806D-4394-81D4-A841317C74BF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172200" y="1996144"/>
            <a:ext cx="5181603" cy="4180819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2EA953-481B-493D-9C73-5D76F1679FF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D4A85B4-953C-4F7F-9E7E-49283C8D0E85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804D47-4D40-4068-981F-92D7B7FA4D10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D5DBF8-1C6E-43C2-8509-266F3F6C220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BFB6D8-65D9-4AAC-BCA9-43D801C427CD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329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3C2DE2-F358-4FDF-81A2-5569DCEEBF7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68491" y="457200"/>
            <a:ext cx="9986893" cy="1233489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A16B7-4F41-4970-BBE3-5BBDB3A0D08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68491" y="1681160"/>
            <a:ext cx="4629085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B34CB6-9939-492F-A2AE-5AB74811323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1368491" y="2505071"/>
            <a:ext cx="4629085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463F83B-AA56-452B-B509-651EDD1E120A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6344820" y="1681160"/>
            <a:ext cx="5010573" cy="823910"/>
          </a:xfrm>
        </p:spPr>
        <p:txBody>
          <a:bodyPr anchor="b"/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6B6E93-846E-4CB6-B27B-32DD47F5EEFC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6344811" y="2505071"/>
            <a:ext cx="5010573" cy="3684583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931680-D0B7-4E13-9053-2D52EA8C78F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DC5ABA-F30C-4809-81D2-BC0DF2F452AE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F909A45-99E9-43CC-BA0B-D74BC56ABE1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7B2B6A4-9FA3-4427-AA8F-D883ED8D8F34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0070F06-A8E7-4E0E-AE77-CC4BBD9EAEFF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16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8DEF7-4243-49F5-AB2E-BA689CDFDE2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600" y="457200"/>
            <a:ext cx="9982203" cy="1233489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E7A97B-BBFB-4A2C-B5B5-A8C5C1925D5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AE2572D-FBBB-4F53-AF47-9766890364FB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67EA1C-E393-4E3B-93CE-18EC59FCF07E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4EC0E1-297F-4E70-BDC8-2284385E10C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B92858F-D1AF-45FE-BA5F-543AEF70034E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991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8ED1D5-E0F1-42CD-A387-094D2E614E0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65F328C-934A-458A-808E-89CFD0C1FB07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042393-B780-4770-844D-4B6EA60D3EA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22920-2CEA-4FF0-A586-7A0F420B7FF2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12B229B-5EFF-4BA2-8B55-CE31E3F03516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039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61C7A-850F-48C7-BCCB-1573A996577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18756" y="457200"/>
            <a:ext cx="3932240" cy="1921437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4501F-8C9D-4B0D-82AD-A94E0722249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5648129" y="987423"/>
            <a:ext cx="5707255" cy="487362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7C4C156-BBEB-4424-87FC-0E89E95DCC42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318756" y="2799179"/>
            <a:ext cx="3932240" cy="3069805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A7D811-C847-463A-9292-58382467D81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59841A-7D8F-4839-96C3-C19199F86DB4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0CB6C-AAB0-4A50-B535-2969744455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3383349-40F7-4B9F-AA43-B2940DCDE7F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7563385-8CD4-43B7-B53D-1BCB423C5A87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52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9CDE94-1B81-4A39-9A2C-835474CE83B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8970" y="681136"/>
            <a:ext cx="3932240" cy="1600200"/>
          </a:xfrm>
        </p:spPr>
        <p:txBody>
          <a:bodyPr/>
          <a:lstStyle>
            <a:lvl1pPr>
              <a:defRPr sz="3200"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06D229-3C82-4E3A-83CE-E1D83FD5E23E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5834740" y="858420"/>
            <a:ext cx="5520644" cy="5002636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pPr lvl="0"/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A8D083-F85A-44BC-AFAC-2D12C408EF1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1378970" y="2281336"/>
            <a:ext cx="3932240" cy="3811584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8E2A24-63D9-48E6-ACC4-E2E2D6971145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5971C58-E4C4-4B16-8F2C-01C2D9769037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28046B-311F-4502-BAE1-1B0A221F054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B7803-78D8-4466-9EC9-20A7392A089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10B8A39-7B1F-470E-A34D-774FEBDA0F24}" type="slidenum"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152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5F9FD"/>
            </a:gs>
            <a:gs pos="100000">
              <a:srgbClr val="A7C9EC"/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>
            <a:extLst>
              <a:ext uri="{FF2B5EF4-FFF2-40B4-BE49-F238E27FC236}">
                <a16:creationId xmlns:a16="http://schemas.microsoft.com/office/drawing/2014/main" id="{7119AEE0-B4DB-4008-8B2F-417002F17A93}"/>
              </a:ext>
            </a:extLst>
          </p:cNvPr>
          <p:cNvSpPr/>
          <p:nvPr/>
        </p:nvSpPr>
        <p:spPr>
          <a:xfrm rot="10800009" flipH="1">
            <a:off x="-10" y="6400772"/>
            <a:ext cx="12191996" cy="456770"/>
          </a:xfrm>
          <a:prstGeom prst="rect">
            <a:avLst/>
          </a:prstGeom>
          <a:gradFill>
            <a:gsLst>
              <a:gs pos="0">
                <a:srgbClr val="29B4C3">
                  <a:alpha val="28000"/>
                </a:srgbClr>
              </a:gs>
              <a:gs pos="100000">
                <a:srgbClr val="33B88E">
                  <a:alpha val="85000"/>
                </a:srgbClr>
              </a:gs>
            </a:gsLst>
            <a:lin ang="60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 Light"/>
            </a:endParaRPr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id="{749A3C6C-13CB-4B12-ADA6-02F19AD2BFC1}"/>
              </a:ext>
            </a:extLst>
          </p:cNvPr>
          <p:cNvSpPr/>
          <p:nvPr/>
        </p:nvSpPr>
        <p:spPr>
          <a:xfrm flipH="1">
            <a:off x="4038603" y="6400800"/>
            <a:ext cx="8153393" cy="456770"/>
          </a:xfrm>
          <a:prstGeom prst="rect">
            <a:avLst/>
          </a:prstGeom>
          <a:gradFill>
            <a:gsLst>
              <a:gs pos="0">
                <a:srgbClr val="9095E0">
                  <a:alpha val="55000"/>
                </a:srgbClr>
              </a:gs>
              <a:gs pos="100000">
                <a:srgbClr val="464FCB"/>
              </a:gs>
            </a:gsLst>
            <a:lin ang="14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 Light"/>
            </a:endParaRPr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ECFF78D1-6216-409A-9169-54BD44DC6CC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371600" y="361663"/>
            <a:ext cx="9810378" cy="16594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b" anchorCtr="0" compatLnSpc="1">
            <a:normAutofit/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57DA8F5-772F-4D73-A1B1-45C566390CA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371600" y="2286000"/>
            <a:ext cx="9810378" cy="3857807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anchor="t" anchorCtr="0" compatLnSpc="1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BCAB8E8-AB48-4FE3-95DD-0EC225C30333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910108" y="6409166"/>
            <a:ext cx="3702396" cy="4488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800" b="0" i="0" u="none" strike="noStrike" kern="1200" cap="all" spc="300" baseline="0">
                <a:solidFill>
                  <a:srgbClr val="FFFFFF"/>
                </a:solidFill>
                <a:uFillTx/>
                <a:latin typeface="Avenir Next LT Pro Light"/>
              </a:defRPr>
            </a:lvl1pPr>
          </a:lstStyle>
          <a:p>
            <a:pPr lvl="0"/>
            <a:fld id="{C6D2BC6F-EF76-4FD9-B8B6-AAA41F1FE0D3}" type="datetime2">
              <a:rPr lang="en-US"/>
              <a:pPr lvl="0"/>
              <a:t>Tuesday, June 30, 2020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E956DEE0-D40E-4F62-8AEE-D5C62D0256D0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 rot="5400013">
            <a:off x="-1828800" y="1912220"/>
            <a:ext cx="4114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800" b="1" i="0" u="none" strike="noStrike" kern="1200" cap="none" spc="0" baseline="0">
                <a:solidFill>
                  <a:srgbClr val="000000"/>
                </a:solidFill>
                <a:uFillTx/>
                <a:latin typeface="Avenir Next LT Pro"/>
              </a:defRPr>
            </a:lvl1pPr>
          </a:lstStyle>
          <a:p>
            <a:pPr lvl="0"/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D3A1378-6A6D-4EEF-B947-7A11AD641304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11669682" y="6408746"/>
            <a:ext cx="438655" cy="44883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800" b="0" i="0" u="none" strike="noStrike" kern="1200" cap="none" spc="0" baseline="0">
                <a:solidFill>
                  <a:srgbClr val="FFFFFF"/>
                </a:solidFill>
                <a:uFillTx/>
                <a:latin typeface="Avenir Next LT Pro Light"/>
              </a:defRPr>
            </a:lvl1pPr>
          </a:lstStyle>
          <a:p>
            <a:pPr lvl="0"/>
            <a:fld id="{E14E3179-1FEF-4470-B8FB-856D0E65C7D1}" type="slidenum">
              <a:t>‹N›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en-US" sz="3600" b="1" i="0" u="none" strike="noStrike" kern="1200" cap="all" spc="700" baseline="0">
          <a:solidFill>
            <a:srgbClr val="000000"/>
          </a:solidFill>
          <a:uFillTx/>
          <a:latin typeface="Avenir Next LT Pro"/>
        </a:defRPr>
      </a:lvl1pPr>
    </p:titleStyle>
    <p:bodyStyle>
      <a:lvl1pPr marL="228600" marR="0" lvl="0" indent="-228600" algn="l" defTabSz="914400" rtl="0" fontAlgn="auto" hangingPunct="1">
        <a:lnSpc>
          <a:spcPct val="120000"/>
        </a:lnSpc>
        <a:spcBef>
          <a:spcPts val="10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venir Next LT Pro Light"/>
        </a:defRPr>
      </a:lvl1pPr>
      <a:lvl2pPr marL="685800" marR="0" lvl="1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2000" b="0" i="0" u="none" strike="noStrike" kern="1200" cap="none" spc="0" baseline="0">
          <a:solidFill>
            <a:srgbClr val="000000"/>
          </a:solidFill>
          <a:uFillTx/>
          <a:latin typeface="Avenir Next LT Pro Light"/>
        </a:defRPr>
      </a:lvl2pPr>
      <a:lvl3pPr marL="1143000" marR="0" lvl="2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800" b="0" i="0" u="none" strike="noStrike" kern="1200" cap="none" spc="0" baseline="0">
          <a:solidFill>
            <a:srgbClr val="000000"/>
          </a:solidFill>
          <a:uFillTx/>
          <a:latin typeface="Avenir Next LT Pro Light"/>
        </a:defRPr>
      </a:lvl3pPr>
      <a:lvl4pPr marL="1600200" marR="0" lvl="3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venir Next LT Pro Light"/>
        </a:defRPr>
      </a:lvl4pPr>
      <a:lvl5pPr marL="2057400" marR="0" lvl="4" indent="-228600" algn="l" defTabSz="914400" rtl="0" fontAlgn="auto" hangingPunct="1">
        <a:lnSpc>
          <a:spcPct val="120000"/>
        </a:lnSpc>
        <a:spcBef>
          <a:spcPts val="500"/>
        </a:spcBef>
        <a:spcAft>
          <a:spcPts val="0"/>
        </a:spcAft>
        <a:buSzPct val="100000"/>
        <a:buFont typeface="Arial" pitchFamily="34"/>
        <a:buChar char="•"/>
        <a:tabLst/>
        <a:defRPr lang="en-US" sz="1600" b="0" i="0" u="none" strike="noStrike" kern="1200" cap="none" spc="0" baseline="0">
          <a:solidFill>
            <a:srgbClr val="000000"/>
          </a:solidFill>
          <a:uFillTx/>
          <a:latin typeface="Avenir Next LT Pro Light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>
            <a:extLst>
              <a:ext uri="{FF2B5EF4-FFF2-40B4-BE49-F238E27FC236}">
                <a16:creationId xmlns:a16="http://schemas.microsoft.com/office/drawing/2014/main" id="{E463178B-B3D9-4B7A-8237-8895F2D05100}"/>
              </a:ext>
            </a:extLst>
          </p:cNvPr>
          <p:cNvSpPr>
            <a:spLocks noMove="1" noResize="1"/>
          </p:cNvSpPr>
          <p:nvPr/>
        </p:nvSpPr>
        <p:spPr>
          <a:xfrm>
            <a:off x="0" y="0"/>
            <a:ext cx="12191996" cy="6858000"/>
          </a:xfrm>
          <a:prstGeom prst="rect">
            <a:avLst/>
          </a:prstGeom>
          <a:gradFill>
            <a:gsLst>
              <a:gs pos="0">
                <a:srgbClr val="F5F9FD"/>
              </a:gs>
              <a:gs pos="100000">
                <a:srgbClr val="A7C9EC"/>
              </a:gs>
            </a:gsLst>
            <a:path path="circle">
              <a:fillToRect l="50000" t="50000" r="50000" b="50000"/>
            </a:path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 Light"/>
            </a:endParaRP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90933862-5A9F-40DA-90B4-D350D0774EB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2670" b="10338"/>
          <a:stretch>
            <a:fillRect/>
          </a:stretch>
        </p:blipFill>
        <p:spPr>
          <a:xfrm>
            <a:off x="-2112" y="-17812"/>
            <a:ext cx="12191996" cy="687581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" name="Rectangle 10">
            <a:extLst>
              <a:ext uri="{FF2B5EF4-FFF2-40B4-BE49-F238E27FC236}">
                <a16:creationId xmlns:a16="http://schemas.microsoft.com/office/drawing/2014/main" id="{081CB359-9E08-424D-AA45-5FD6DA006B08}"/>
              </a:ext>
            </a:extLst>
          </p:cNvPr>
          <p:cNvSpPr>
            <a:spLocks noMove="1" noResize="1"/>
          </p:cNvSpPr>
          <p:nvPr/>
        </p:nvSpPr>
        <p:spPr>
          <a:xfrm rot="5399996" flipH="1">
            <a:off x="-1417567" y="1417558"/>
            <a:ext cx="6875821" cy="4040742"/>
          </a:xfrm>
          <a:prstGeom prst="rect">
            <a:avLst/>
          </a:prstGeom>
          <a:gradFill>
            <a:gsLst>
              <a:gs pos="0">
                <a:srgbClr val="464FCB"/>
              </a:gs>
              <a:gs pos="100000">
                <a:srgbClr val="1E8B3B">
                  <a:alpha val="32000"/>
                </a:srgbClr>
              </a:gs>
            </a:gsLst>
            <a:lin ang="17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 Light"/>
            </a:endParaRPr>
          </a:p>
        </p:txBody>
      </p:sp>
      <p:sp>
        <p:nvSpPr>
          <p:cNvPr id="5" name="Rectangle 12">
            <a:extLst>
              <a:ext uri="{FF2B5EF4-FFF2-40B4-BE49-F238E27FC236}">
                <a16:creationId xmlns:a16="http://schemas.microsoft.com/office/drawing/2014/main" id="{02BC0B1E-2DD7-4873-842C-5EDC8ED88974}"/>
              </a:ext>
            </a:extLst>
          </p:cNvPr>
          <p:cNvSpPr>
            <a:spLocks noMove="1" noResize="1"/>
          </p:cNvSpPr>
          <p:nvPr/>
        </p:nvSpPr>
        <p:spPr>
          <a:xfrm rot="16200004">
            <a:off x="-159540" y="2659400"/>
            <a:ext cx="4355598" cy="4040742"/>
          </a:xfrm>
          <a:prstGeom prst="rect">
            <a:avLst/>
          </a:prstGeom>
          <a:gradFill>
            <a:gsLst>
              <a:gs pos="0">
                <a:srgbClr val="33B88E">
                  <a:alpha val="65000"/>
                </a:srgbClr>
              </a:gs>
              <a:gs pos="100000">
                <a:srgbClr val="28BA4F">
                  <a:alpha val="0"/>
                </a:srgbClr>
              </a:gs>
            </a:gsLst>
            <a:lin ang="114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 Light"/>
            </a:endParaRPr>
          </a:p>
        </p:txBody>
      </p:sp>
      <p:sp>
        <p:nvSpPr>
          <p:cNvPr id="6" name="Freeform: Shape 14">
            <a:extLst>
              <a:ext uri="{FF2B5EF4-FFF2-40B4-BE49-F238E27FC236}">
                <a16:creationId xmlns:a16="http://schemas.microsoft.com/office/drawing/2014/main" id="{BB611CFC-0C8F-4067-8649-E1B506C05AF2}"/>
              </a:ext>
            </a:extLst>
          </p:cNvPr>
          <p:cNvSpPr>
            <a:spLocks noMove="1" noResize="1"/>
          </p:cNvSpPr>
          <p:nvPr/>
        </p:nvSpPr>
        <p:spPr>
          <a:xfrm rot="6097841">
            <a:off x="-747358" y="1201312"/>
            <a:ext cx="4808299" cy="408866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0"/>
              <a:gd name="f6" fmla="val 4808302"/>
              <a:gd name="f7" fmla="val 4088666"/>
              <a:gd name="f8" fmla="val 48844"/>
              <a:gd name="f9" fmla="val 2888671"/>
              <a:gd name="f10" fmla="val 16818"/>
              <a:gd name="f11" fmla="val 2732167"/>
              <a:gd name="f12" fmla="val 2570123"/>
              <a:gd name="f13" fmla="val 2404151"/>
              <a:gd name="f14" fmla="val 1076375"/>
              <a:gd name="f15" fmla="val 3731927"/>
              <a:gd name="f16" fmla="val 2653109"/>
              <a:gd name="f17" fmla="val 4770461"/>
              <a:gd name="f18" fmla="val 2893229"/>
              <a:gd name="f19" fmla="val 4700216"/>
              <a:gd name="f20" fmla="val 3119072"/>
              <a:gd name="f21" fmla="val 4643143"/>
              <a:gd name="f22" fmla="val 3275009"/>
              <a:gd name="f23" fmla="val 690093"/>
              <a:gd name="f24" fmla="val 548991"/>
              <a:gd name="f25" fmla="val 3933414"/>
              <a:gd name="f26" fmla="val 304015"/>
              <a:gd name="f27" fmla="val 3636572"/>
              <a:gd name="f28" fmla="val 128908"/>
              <a:gd name="f29" fmla="val 3279932"/>
              <a:gd name="f30" fmla="+- 0 0 -90"/>
              <a:gd name="f31" fmla="*/ f3 1 4808302"/>
              <a:gd name="f32" fmla="*/ f4 1 4088666"/>
              <a:gd name="f33" fmla="+- f7 0 f5"/>
              <a:gd name="f34" fmla="+- f6 0 f5"/>
              <a:gd name="f35" fmla="*/ f30 f0 1"/>
              <a:gd name="f36" fmla="*/ f34 1 4808302"/>
              <a:gd name="f37" fmla="*/ f33 1 4088666"/>
              <a:gd name="f38" fmla="*/ 48844 f34 1"/>
              <a:gd name="f39" fmla="*/ 2888671 f33 1"/>
              <a:gd name="f40" fmla="*/ 0 f34 1"/>
              <a:gd name="f41" fmla="*/ 2404151 f33 1"/>
              <a:gd name="f42" fmla="*/ 2404151 f34 1"/>
              <a:gd name="f43" fmla="*/ 0 f33 1"/>
              <a:gd name="f44" fmla="*/ 4808302 f34 1"/>
              <a:gd name="f45" fmla="*/ 4700216 f34 1"/>
              <a:gd name="f46" fmla="*/ 3119072 f33 1"/>
              <a:gd name="f47" fmla="*/ 4643143 f34 1"/>
              <a:gd name="f48" fmla="*/ 3275009 f33 1"/>
              <a:gd name="f49" fmla="*/ 690093 f34 1"/>
              <a:gd name="f50" fmla="*/ 4088666 f33 1"/>
              <a:gd name="f51" fmla="*/ 548991 f34 1"/>
              <a:gd name="f52" fmla="*/ 3933414 f33 1"/>
              <a:gd name="f53" fmla="*/ f35 1 f2"/>
              <a:gd name="f54" fmla="*/ f38 1 4808302"/>
              <a:gd name="f55" fmla="*/ f39 1 4088666"/>
              <a:gd name="f56" fmla="*/ f40 1 4808302"/>
              <a:gd name="f57" fmla="*/ f41 1 4088666"/>
              <a:gd name="f58" fmla="*/ f42 1 4808302"/>
              <a:gd name="f59" fmla="*/ f43 1 4088666"/>
              <a:gd name="f60" fmla="*/ f44 1 4808302"/>
              <a:gd name="f61" fmla="*/ f45 1 4808302"/>
              <a:gd name="f62" fmla="*/ f46 1 4088666"/>
              <a:gd name="f63" fmla="*/ f47 1 4808302"/>
              <a:gd name="f64" fmla="*/ f48 1 4088666"/>
              <a:gd name="f65" fmla="*/ f49 1 4808302"/>
              <a:gd name="f66" fmla="*/ f50 1 4088666"/>
              <a:gd name="f67" fmla="*/ f51 1 4808302"/>
              <a:gd name="f68" fmla="*/ f52 1 4088666"/>
              <a:gd name="f69" fmla="*/ f5 1 f36"/>
              <a:gd name="f70" fmla="*/ f6 1 f36"/>
              <a:gd name="f71" fmla="*/ f5 1 f37"/>
              <a:gd name="f72" fmla="*/ f7 1 f37"/>
              <a:gd name="f73" fmla="+- f53 0 f1"/>
              <a:gd name="f74" fmla="*/ f54 1 f36"/>
              <a:gd name="f75" fmla="*/ f55 1 f37"/>
              <a:gd name="f76" fmla="*/ f56 1 f36"/>
              <a:gd name="f77" fmla="*/ f57 1 f37"/>
              <a:gd name="f78" fmla="*/ f58 1 f36"/>
              <a:gd name="f79" fmla="*/ f59 1 f37"/>
              <a:gd name="f80" fmla="*/ f60 1 f36"/>
              <a:gd name="f81" fmla="*/ f61 1 f36"/>
              <a:gd name="f82" fmla="*/ f62 1 f37"/>
              <a:gd name="f83" fmla="*/ f63 1 f36"/>
              <a:gd name="f84" fmla="*/ f64 1 f37"/>
              <a:gd name="f85" fmla="*/ f65 1 f36"/>
              <a:gd name="f86" fmla="*/ f66 1 f37"/>
              <a:gd name="f87" fmla="*/ f67 1 f36"/>
              <a:gd name="f88" fmla="*/ f68 1 f37"/>
              <a:gd name="f89" fmla="*/ f69 f31 1"/>
              <a:gd name="f90" fmla="*/ f70 f31 1"/>
              <a:gd name="f91" fmla="*/ f72 f32 1"/>
              <a:gd name="f92" fmla="*/ f71 f32 1"/>
              <a:gd name="f93" fmla="*/ f74 f31 1"/>
              <a:gd name="f94" fmla="*/ f75 f32 1"/>
              <a:gd name="f95" fmla="*/ f76 f31 1"/>
              <a:gd name="f96" fmla="*/ f77 f32 1"/>
              <a:gd name="f97" fmla="*/ f78 f31 1"/>
              <a:gd name="f98" fmla="*/ f79 f32 1"/>
              <a:gd name="f99" fmla="*/ f80 f31 1"/>
              <a:gd name="f100" fmla="*/ f81 f31 1"/>
              <a:gd name="f101" fmla="*/ f82 f32 1"/>
              <a:gd name="f102" fmla="*/ f83 f31 1"/>
              <a:gd name="f103" fmla="*/ f84 f32 1"/>
              <a:gd name="f104" fmla="*/ f85 f31 1"/>
              <a:gd name="f105" fmla="*/ f86 f32 1"/>
              <a:gd name="f106" fmla="*/ f87 f31 1"/>
              <a:gd name="f107" fmla="*/ f88 f32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73">
                <a:pos x="f93" y="f94"/>
              </a:cxn>
              <a:cxn ang="f73">
                <a:pos x="f95" y="f96"/>
              </a:cxn>
              <a:cxn ang="f73">
                <a:pos x="f97" y="f98"/>
              </a:cxn>
              <a:cxn ang="f73">
                <a:pos x="f99" y="f96"/>
              </a:cxn>
              <a:cxn ang="f73">
                <a:pos x="f100" y="f101"/>
              </a:cxn>
              <a:cxn ang="f73">
                <a:pos x="f102" y="f103"/>
              </a:cxn>
              <a:cxn ang="f73">
                <a:pos x="f104" y="f105"/>
              </a:cxn>
              <a:cxn ang="f73">
                <a:pos x="f106" y="f107"/>
              </a:cxn>
              <a:cxn ang="f73">
                <a:pos x="f93" y="f94"/>
              </a:cxn>
            </a:cxnLst>
            <a:rect l="f89" t="f92" r="f90" b="f91"/>
            <a:pathLst>
              <a:path w="4808302" h="4088666">
                <a:moveTo>
                  <a:pt x="f8" y="f9"/>
                </a:moveTo>
                <a:cubicBezTo>
                  <a:pt x="f10" y="f11"/>
                  <a:pt x="f5" y="f12"/>
                  <a:pt x="f5" y="f13"/>
                </a:cubicBezTo>
                <a:cubicBezTo>
                  <a:pt x="f5" y="f14"/>
                  <a:pt x="f14" y="f5"/>
                  <a:pt x="f13" y="f5"/>
                </a:cubicBezTo>
                <a:cubicBezTo>
                  <a:pt x="f15" y="f5"/>
                  <a:pt x="f6" y="f14"/>
                  <a:pt x="f6" y="f13"/>
                </a:cubicBezTo>
                <a:cubicBezTo>
                  <a:pt x="f6" y="f16"/>
                  <a:pt x="f17" y="f18"/>
                  <a:pt x="f19" y="f20"/>
                </a:cubicBezTo>
                <a:lnTo>
                  <a:pt x="f21" y="f22"/>
                </a:lnTo>
                <a:lnTo>
                  <a:pt x="f23" y="f7"/>
                </a:lnTo>
                <a:lnTo>
                  <a:pt x="f24" y="f25"/>
                </a:lnTo>
                <a:cubicBezTo>
                  <a:pt x="f26" y="f27"/>
                  <a:pt x="f28" y="f29"/>
                  <a:pt x="f8" y="f9"/>
                </a:cubicBezTo>
                <a:close/>
              </a:path>
            </a:pathLst>
          </a:custGeom>
          <a:gradFill>
            <a:gsLst>
              <a:gs pos="0">
                <a:srgbClr val="D2F2F5">
                  <a:alpha val="0"/>
                </a:srgbClr>
              </a:gs>
              <a:gs pos="100000">
                <a:srgbClr val="28BA4F">
                  <a:alpha val="29000"/>
                </a:srgbClr>
              </a:gs>
            </a:gsLst>
            <a:lin ang="16800000"/>
          </a:gradFill>
          <a:ln cap="flat">
            <a:noFill/>
            <a:prstDash val="solid"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US" sz="1800" b="0" i="0" u="none" strike="noStrike" kern="1200" cap="none" spc="0" baseline="0">
              <a:solidFill>
                <a:srgbClr val="FFFFFF"/>
              </a:solidFill>
              <a:uFillTx/>
              <a:latin typeface="Avenir Next LT Pro Light"/>
            </a:endParaRPr>
          </a:p>
        </p:txBody>
      </p:sp>
      <p:sp>
        <p:nvSpPr>
          <p:cNvPr id="7" name="Titolo 1">
            <a:extLst>
              <a:ext uri="{FF2B5EF4-FFF2-40B4-BE49-F238E27FC236}">
                <a16:creationId xmlns:a16="http://schemas.microsoft.com/office/drawing/2014/main" id="{96015514-F0AF-4E5F-B008-8564BC3C55E5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271695" y="715691"/>
            <a:ext cx="3245406" cy="3531403"/>
          </a:xfrm>
        </p:spPr>
        <p:txBody>
          <a:bodyPr anchor="t" anchorCtr="0"/>
          <a:lstStyle/>
          <a:p>
            <a:pPr lvl="0" algn="just"/>
            <a:r>
              <a:rPr lang="it-IT" sz="5400" cap="none" dirty="0">
                <a:solidFill>
                  <a:srgbClr val="FFFFFF"/>
                </a:solidFill>
                <a:latin typeface="Brush Script MT" pitchFamily="66"/>
              </a:rPr>
              <a:t>Caro alunno ti scrivo…</a:t>
            </a:r>
          </a:p>
        </p:txBody>
      </p:sp>
      <p:sp>
        <p:nvSpPr>
          <p:cNvPr id="8" name="CasellaDiTesto 4">
            <a:extLst>
              <a:ext uri="{FF2B5EF4-FFF2-40B4-BE49-F238E27FC236}">
                <a16:creationId xmlns:a16="http://schemas.microsoft.com/office/drawing/2014/main" id="{61346E2D-FEBF-486B-98EC-79CEBD454D93}"/>
              </a:ext>
            </a:extLst>
          </p:cNvPr>
          <p:cNvSpPr txBox="1"/>
          <p:nvPr/>
        </p:nvSpPr>
        <p:spPr>
          <a:xfrm>
            <a:off x="4310298" y="260997"/>
            <a:ext cx="7881698" cy="447814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6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rPr>
              <a:t>ITALIANO: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6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rPr>
              <a:t>IL RACCONTO AUTOBIOGRAFICO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50" b="0" i="0" u="none" strike="noStrike" kern="1200" cap="none" spc="0" baseline="0">
              <a:solidFill>
                <a:srgbClr val="FFFFFF"/>
              </a:solidFill>
              <a:uFillTx/>
              <a:latin typeface="Georgia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050" b="0" i="0" u="none" strike="noStrike" kern="1200" cap="none" spc="0" baseline="0">
              <a:solidFill>
                <a:srgbClr val="FFFFFF"/>
              </a:solidFill>
              <a:uFillTx/>
              <a:latin typeface="Georgia" pitchFamily="18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6600" b="0" i="0" u="none" strike="noStrike" kern="1200" cap="none" spc="0" baseline="0">
                <a:solidFill>
                  <a:srgbClr val="FFFFFF"/>
                </a:solidFill>
                <a:uFillTx/>
                <a:latin typeface="Georgia" pitchFamily="18"/>
              </a:rPr>
              <a:t> «LA LETTERA»</a:t>
            </a:r>
          </a:p>
        </p:txBody>
      </p:sp>
      <p:sp>
        <p:nvSpPr>
          <p:cNvPr id="9" name="CasellaDiTesto 5">
            <a:extLst>
              <a:ext uri="{FF2B5EF4-FFF2-40B4-BE49-F238E27FC236}">
                <a16:creationId xmlns:a16="http://schemas.microsoft.com/office/drawing/2014/main" id="{BA025233-1778-4474-BD3F-C5059D13419B}"/>
              </a:ext>
            </a:extLst>
          </p:cNvPr>
          <p:cNvSpPr txBox="1"/>
          <p:nvPr/>
        </p:nvSpPr>
        <p:spPr>
          <a:xfrm>
            <a:off x="76955" y="5542150"/>
            <a:ext cx="5428344" cy="120033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b="0" i="0" u="none" strike="noStrike" kern="1200" cap="none" spc="0" baseline="0">
                <a:solidFill>
                  <a:srgbClr val="FFFFFF"/>
                </a:solidFill>
                <a:uFillTx/>
                <a:latin typeface="Brush Script MT" pitchFamily="66"/>
              </a:rPr>
              <a:t>Classe: 4D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b="0" i="0" u="none" strike="noStrike" kern="1200" cap="none" spc="0" baseline="0">
                <a:solidFill>
                  <a:srgbClr val="FFFFFF"/>
                </a:solidFill>
                <a:uFillTx/>
                <a:latin typeface="Brush Script MT" pitchFamily="66"/>
              </a:rPr>
              <a:t>Ins: Gravina Pompea</a:t>
            </a:r>
          </a:p>
        </p:txBody>
      </p:sp>
      <p:pic>
        <p:nvPicPr>
          <p:cNvPr id="10" name="Lucio_Dalla_-_Caro_amico_ti_scrivo">
            <a:extLst>
              <a:ext uri="{FF2B5EF4-FFF2-40B4-BE49-F238E27FC236}">
                <a16:creationId xmlns:a16="http://schemas.microsoft.com/office/drawing/2014/main" id="{F739925E-341F-4B0A-9813-8A78B77041C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75368"/>
                  <p14:fade out="10000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 rot="21290344">
            <a:off x="4466122" y="5729401"/>
            <a:ext cx="609603" cy="609603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Immagine 11">
            <a:extLst>
              <a:ext uri="{FF2B5EF4-FFF2-40B4-BE49-F238E27FC236}">
                <a16:creationId xmlns:a16="http://schemas.microsoft.com/office/drawing/2014/main" id="{837621CD-78A7-4C5A-ADAB-1C585E9ED5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3636578">
            <a:off x="10523244" y="5153018"/>
            <a:ext cx="1467191" cy="158945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72323110-A65B-478B-8A3E-E0A0D9E190EE}"/>
              </a:ext>
            </a:extLst>
          </p:cNvPr>
          <p:cNvSpPr txBox="1"/>
          <p:nvPr/>
        </p:nvSpPr>
        <p:spPr>
          <a:xfrm>
            <a:off x="1450256" y="1519083"/>
            <a:ext cx="9291483" cy="378565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0" i="0" u="none" strike="noStrike" kern="1200" cap="none" spc="0" baseline="0">
                <a:solidFill>
                  <a:srgbClr val="000000"/>
                </a:solidFill>
                <a:uFillTx/>
                <a:latin typeface="Avenir Next LT Pro" pitchFamily="34"/>
                <a:cs typeface="Times New Roman" pitchFamily="18"/>
              </a:rPr>
              <a:t>Alcuni di loro, addirittura, mi hanno compiaciuta della loro risposta: per cui sono stata protagonista io dei loro pensieri più intimi.</a:t>
            </a:r>
          </a:p>
        </p:txBody>
      </p:sp>
    </p:spTree>
  </p:cSld>
  <p:clrMapOvr>
    <a:masterClrMapping/>
  </p:clrMapOvr>
  <p:transition spd="slow" advTm="7000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>
            <a:extLst>
              <a:ext uri="{FF2B5EF4-FFF2-40B4-BE49-F238E27FC236}">
                <a16:creationId xmlns:a16="http://schemas.microsoft.com/office/drawing/2014/main" id="{5857805E-5AF3-4906-AA59-16E1A4A7EA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58725" flipH="1">
            <a:off x="7101249" y="1150253"/>
            <a:ext cx="2979791" cy="39730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3" name="Immagine 10">
            <a:extLst>
              <a:ext uri="{FF2B5EF4-FFF2-40B4-BE49-F238E27FC236}">
                <a16:creationId xmlns:a16="http://schemas.microsoft.com/office/drawing/2014/main" id="{DD95DEB6-3659-4E04-B65A-A89DCE3471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679044">
            <a:off x="1630339" y="1062176"/>
            <a:ext cx="3111913" cy="4149208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p:transition spd="slow" advTm="5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egnaposto contenuto 4">
            <a:extLst>
              <a:ext uri="{FF2B5EF4-FFF2-40B4-BE49-F238E27FC236}">
                <a16:creationId xmlns:a16="http://schemas.microsoft.com/office/drawing/2014/main" id="{55F18A79-F0B1-40C6-8AAE-6B561E3FC6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15292232">
            <a:off x="1007341" y="553686"/>
            <a:ext cx="2536006" cy="3381350"/>
          </a:xfrm>
        </p:spPr>
      </p:pic>
      <p:pic>
        <p:nvPicPr>
          <p:cNvPr id="3" name="Immagine 6">
            <a:extLst>
              <a:ext uri="{FF2B5EF4-FFF2-40B4-BE49-F238E27FC236}">
                <a16:creationId xmlns:a16="http://schemas.microsoft.com/office/drawing/2014/main" id="{FB5CB56F-7A9F-4A09-8AD8-7013D9741F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9451">
            <a:off x="8155249" y="281435"/>
            <a:ext cx="3151561" cy="420207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919346D6-9901-449A-AD7D-7F583FECC1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5379" y="1748122"/>
            <a:ext cx="3213878" cy="4323109"/>
          </a:xfrm>
          <a:prstGeom prst="rect">
            <a:avLst/>
          </a:prstGeom>
          <a:noFill/>
          <a:ln cap="flat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4">
            <a:extLst>
              <a:ext uri="{FF2B5EF4-FFF2-40B4-BE49-F238E27FC236}">
                <a16:creationId xmlns:a16="http://schemas.microsoft.com/office/drawing/2014/main" id="{131E9CF8-871E-4842-A58B-ABF9B28D0A72}"/>
              </a:ext>
            </a:extLst>
          </p:cNvPr>
          <p:cNvSpPr txBox="1"/>
          <p:nvPr/>
        </p:nvSpPr>
        <p:spPr>
          <a:xfrm>
            <a:off x="1120880" y="781665"/>
            <a:ext cx="9320982" cy="452431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36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 pitchFamily="34"/>
              </a:rPr>
              <a:t>In questo periodo di didattica a distanza il silenzio ha fatto da padrone e la scelta di presentare la lettera e il diario mi ha permesso di ascoltare i vostri pensieri e i vostri cuori, alimentando così il desiderio di sentirsi più vicini e percependo  la didattica a distanza anche come momento di socializzazione.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00"/>
    </mc:Choice>
    <mc:Fallback xmlns="">
      <p:transition spd="slow" advTm="20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4">
            <a:extLst>
              <a:ext uri="{FF2B5EF4-FFF2-40B4-BE49-F238E27FC236}">
                <a16:creationId xmlns:a16="http://schemas.microsoft.com/office/drawing/2014/main" id="{02B2EEE2-1A59-4127-AB42-7E48E65D1542}"/>
              </a:ext>
            </a:extLst>
          </p:cNvPr>
          <p:cNvSpPr txBox="1"/>
          <p:nvPr/>
        </p:nvSpPr>
        <p:spPr>
          <a:xfrm>
            <a:off x="551538" y="551538"/>
            <a:ext cx="11219541" cy="581697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Il LOCKDOWN ha imposto l’isolamento forzato dalla famiglia e dalla scuola, per cui ho scelto di anticipare la spiegazione del </a:t>
            </a:r>
            <a:r>
              <a:rPr lang="it-IT" sz="4800" b="1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RACCONTO AUTOBIOGRAFICO </a:t>
            </a:r>
            <a:r>
              <a:rPr lang="it-IT" sz="4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ed in particolare la LETTERA e il DIARIO, che sviluppano la competenza di scrittura creativa.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1800" b="0" i="0" u="none" strike="noStrike" kern="1200" cap="none" spc="0" baseline="0" dirty="0">
              <a:solidFill>
                <a:srgbClr val="000000"/>
              </a:solidFill>
              <a:uFillTx/>
              <a:latin typeface="Avenir Next LT Pro Light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18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 </a:t>
            </a:r>
          </a:p>
        </p:txBody>
      </p:sp>
    </p:spTree>
  </p:cSld>
  <p:clrMapOvr>
    <a:masterClrMapping/>
  </p:clrMapOvr>
  <p:transition spd="slow" advTm="9000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4">
            <a:extLst>
              <a:ext uri="{FF2B5EF4-FFF2-40B4-BE49-F238E27FC236}">
                <a16:creationId xmlns:a16="http://schemas.microsoft.com/office/drawing/2014/main" id="{A9CA7D28-4F1F-4781-BAE5-0140712CDF13}"/>
              </a:ext>
            </a:extLst>
          </p:cNvPr>
          <p:cNvSpPr txBox="1"/>
          <p:nvPr/>
        </p:nvSpPr>
        <p:spPr>
          <a:xfrm>
            <a:off x="1074054" y="580570"/>
            <a:ext cx="9797146" cy="200055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Pertanto, ho deciso di scrivere una lettera ai miei ragazzi e di farla recapitare nelle loro case.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it-IT" sz="2400" b="0" i="0" u="none" strike="noStrike" kern="1200" cap="none" spc="0" baseline="0">
              <a:solidFill>
                <a:srgbClr val="000000"/>
              </a:solidFill>
              <a:uFillTx/>
              <a:latin typeface="Avenir Next LT Pro Light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800" b="1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Come?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2400" b="0" i="0" u="none" strike="noStrike" kern="1200" cap="none" spc="0" baseline="0">
                <a:solidFill>
                  <a:srgbClr val="000000"/>
                </a:solidFill>
                <a:uFillTx/>
                <a:latin typeface="Avenir Next LT Pro Light"/>
              </a:rPr>
              <a:t>Imbucata, spedita e ricevuta tramite il postino.</a:t>
            </a:r>
          </a:p>
        </p:txBody>
      </p:sp>
      <p:pic>
        <p:nvPicPr>
          <p:cNvPr id="3" name="Immagine 6">
            <a:extLst>
              <a:ext uri="{FF2B5EF4-FFF2-40B4-BE49-F238E27FC236}">
                <a16:creationId xmlns:a16="http://schemas.microsoft.com/office/drawing/2014/main" id="{BE349150-B07B-4712-9BB4-77501297C3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63313">
            <a:off x="8803239" y="2869031"/>
            <a:ext cx="2455639" cy="3274182"/>
          </a:xfrm>
          <a:prstGeom prst="rect">
            <a:avLst/>
          </a:prstGeom>
          <a:noFill/>
          <a:ln w="38103" cap="sq">
            <a:solidFill>
              <a:srgbClr val="0070C0"/>
            </a:solidFill>
            <a:prstDash val="solid"/>
            <a:miter/>
          </a:ln>
        </p:spPr>
      </p:pic>
      <p:pic>
        <p:nvPicPr>
          <p:cNvPr id="4" name="Immagine 4">
            <a:extLst>
              <a:ext uri="{FF2B5EF4-FFF2-40B4-BE49-F238E27FC236}">
                <a16:creationId xmlns:a16="http://schemas.microsoft.com/office/drawing/2014/main" id="{54EA6A0C-A3C0-4681-AAE3-398C71AC712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312" b="34709"/>
          <a:stretch>
            <a:fillRect/>
          </a:stretch>
        </p:blipFill>
        <p:spPr>
          <a:xfrm>
            <a:off x="4457818" y="3203499"/>
            <a:ext cx="3553952" cy="2605235"/>
          </a:xfrm>
          <a:prstGeom prst="rect">
            <a:avLst/>
          </a:prstGeom>
          <a:noFill/>
          <a:ln w="38103" cap="sq">
            <a:solidFill>
              <a:srgbClr val="0070C0"/>
            </a:solidFill>
            <a:prstDash val="solid"/>
            <a:miter/>
          </a:ln>
          <a:effectLst>
            <a:outerShdw dist="50794" dir="2700000" algn="tl">
              <a:srgbClr val="000000">
                <a:alpha val="40000"/>
              </a:srgbClr>
            </a:outerShdw>
          </a:effectLst>
        </p:spPr>
      </p:pic>
      <p:pic>
        <p:nvPicPr>
          <p:cNvPr id="5" name="Immagine 6">
            <a:extLst>
              <a:ext uri="{FF2B5EF4-FFF2-40B4-BE49-F238E27FC236}">
                <a16:creationId xmlns:a16="http://schemas.microsoft.com/office/drawing/2014/main" id="{9BD5D98E-B87C-431A-99D6-DD6813C22CB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681" t="24086" r="9982" b="6022"/>
          <a:stretch>
            <a:fillRect/>
          </a:stretch>
        </p:blipFill>
        <p:spPr>
          <a:xfrm rot="20832264">
            <a:off x="512577" y="2882244"/>
            <a:ext cx="3103674" cy="3429502"/>
          </a:xfrm>
          <a:prstGeom prst="rect">
            <a:avLst/>
          </a:prstGeom>
          <a:noFill/>
          <a:ln w="38103" cap="sq">
            <a:solidFill>
              <a:srgbClr val="0070C0"/>
            </a:solidFill>
            <a:prstDash val="solid"/>
            <a:miter/>
          </a:ln>
          <a:effectLst>
            <a:outerShdw dist="50794" dir="2700000" algn="tl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med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3">
            <a:extLst>
              <a:ext uri="{FF2B5EF4-FFF2-40B4-BE49-F238E27FC236}">
                <a16:creationId xmlns:a16="http://schemas.microsoft.com/office/drawing/2014/main" id="{D21464B5-B3CB-450D-9E56-449C1F58DFA6}"/>
              </a:ext>
            </a:extLst>
          </p:cNvPr>
          <p:cNvSpPr txBox="1"/>
          <p:nvPr/>
        </p:nvSpPr>
        <p:spPr>
          <a:xfrm>
            <a:off x="1001487" y="464460"/>
            <a:ext cx="9985824" cy="550920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Un’emozione indescrivibile ha riempito il mio cuore, mentre scrivevo pensando a loro e che sicuramente mi ha avvicinata ai miei alunni. </a:t>
            </a:r>
          </a:p>
          <a:p>
            <a:pPr marL="0" marR="0" lvl="0" indent="0" algn="just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it-IT" sz="4400" b="0" i="0" u="none" strike="noStrike" kern="1200" cap="none" spc="0" baseline="0" dirty="0">
                <a:solidFill>
                  <a:srgbClr val="000000"/>
                </a:solidFill>
                <a:uFillTx/>
                <a:latin typeface="Avenir Next LT Pro Light"/>
              </a:rPr>
              <a:t>I miei ragazzi, al ricevimento della lettera, sono stati felicissimi ed increduli poiché oggi ricevere una missiva è andato ormai fuori moda.</a:t>
            </a:r>
          </a:p>
        </p:txBody>
      </p:sp>
    </p:spTree>
  </p:cSld>
  <p:clrMapOvr>
    <a:masterClrMapping/>
  </p:clrMapOvr>
  <p:transition spd="slow" advTm="10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2">
            <a:extLst>
              <a:ext uri="{FF2B5EF4-FFF2-40B4-BE49-F238E27FC236}">
                <a16:creationId xmlns:a16="http://schemas.microsoft.com/office/drawing/2014/main" id="{3D5E3E74-9685-41FB-BA9D-4A5182E316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10709">
            <a:off x="832734" y="1714500"/>
            <a:ext cx="2571749" cy="3429000"/>
          </a:xfrm>
          <a:prstGeom prst="rect">
            <a:avLst/>
          </a:prstGeom>
          <a:solidFill>
            <a:srgbClr val="EDEDED"/>
          </a:solidFill>
          <a:ln w="76196" cap="sq">
            <a:solidFill>
              <a:srgbClr val="FFFFFF"/>
            </a:solidFill>
            <a:prstDash val="solid"/>
            <a:miter/>
          </a:ln>
          <a:effectLst>
            <a:outerShdw dist="50803" dir="12900142" algn="tl">
              <a:srgbClr val="000000">
                <a:alpha val="30000"/>
              </a:srgbClr>
            </a:outerShdw>
          </a:effectLst>
        </p:spPr>
      </p:pic>
      <p:pic>
        <p:nvPicPr>
          <p:cNvPr id="3" name="Immagine 4">
            <a:extLst>
              <a:ext uri="{FF2B5EF4-FFF2-40B4-BE49-F238E27FC236}">
                <a16:creationId xmlns:a16="http://schemas.microsoft.com/office/drawing/2014/main" id="{C1070AE4-BBA0-441D-A920-5B2A7051932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9892" b="12043"/>
          <a:stretch>
            <a:fillRect/>
          </a:stretch>
        </p:blipFill>
        <p:spPr>
          <a:xfrm>
            <a:off x="4396389" y="958647"/>
            <a:ext cx="2358374" cy="4026999"/>
          </a:xfrm>
          <a:prstGeom prst="rect">
            <a:avLst/>
          </a:prstGeom>
          <a:noFill/>
          <a:ln w="38103" cap="flat">
            <a:solidFill>
              <a:srgbClr val="FFFFFF"/>
            </a:solidFill>
            <a:prstDash val="solid"/>
            <a:miter/>
          </a:ln>
          <a:effectLst>
            <a:outerShdw dist="38098" dir="7799737" algn="tl">
              <a:srgbClr val="000000">
                <a:alpha val="40000"/>
              </a:srgbClr>
            </a:outerShdw>
          </a:effectLst>
        </p:spPr>
      </p:pic>
      <p:pic>
        <p:nvPicPr>
          <p:cNvPr id="4" name="Immagine 6">
            <a:extLst>
              <a:ext uri="{FF2B5EF4-FFF2-40B4-BE49-F238E27FC236}">
                <a16:creationId xmlns:a16="http://schemas.microsoft.com/office/drawing/2014/main" id="{5DD3D3A6-E6C1-4F5E-A9B3-DD640AA734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4517">
            <a:off x="8123592" y="1055246"/>
            <a:ext cx="2654713" cy="3539614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FFFFFF"/>
            </a:solidFill>
            <a:prstDash val="solid"/>
            <a:miter/>
          </a:ln>
          <a:effectLst>
            <a:outerShdw dir="16200000" algn="tl">
              <a:srgbClr val="000000">
                <a:alpha val="4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>
            <a:extLst>
              <a:ext uri="{FF2B5EF4-FFF2-40B4-BE49-F238E27FC236}">
                <a16:creationId xmlns:a16="http://schemas.microsoft.com/office/drawing/2014/main" id="{6A56CE4F-48BC-4B7D-865E-938CE724BB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33" b="9463"/>
          <a:stretch>
            <a:fillRect/>
          </a:stretch>
        </p:blipFill>
        <p:spPr>
          <a:xfrm rot="20815247">
            <a:off x="2404773" y="887988"/>
            <a:ext cx="2594948" cy="4583676"/>
          </a:xfrm>
          <a:prstGeom prst="rect">
            <a:avLst/>
          </a:prstGeom>
          <a:solidFill>
            <a:srgbClr val="EDEDED"/>
          </a:solidFill>
          <a:ln w="57150" cap="flat">
            <a:solidFill>
              <a:srgbClr val="FFFFFF"/>
            </a:solidFill>
            <a:prstDash val="solid"/>
            <a:miter/>
          </a:ln>
        </p:spPr>
      </p:pic>
      <p:pic>
        <p:nvPicPr>
          <p:cNvPr id="3" name="Immagine 6">
            <a:extLst>
              <a:ext uri="{FF2B5EF4-FFF2-40B4-BE49-F238E27FC236}">
                <a16:creationId xmlns:a16="http://schemas.microsoft.com/office/drawing/2014/main" id="{9C9BB20F-C470-4C55-BC1A-DA93E4BD99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169" t="34839" b="34838"/>
          <a:stretch>
            <a:fillRect/>
          </a:stretch>
        </p:blipFill>
        <p:spPr>
          <a:xfrm rot="534024">
            <a:off x="7308442" y="1664625"/>
            <a:ext cx="3823033" cy="2791334"/>
          </a:xfrm>
          <a:prstGeom prst="rect">
            <a:avLst/>
          </a:prstGeom>
          <a:noFill/>
          <a:ln w="76196" cap="flat">
            <a:solidFill>
              <a:srgbClr val="0070C0"/>
            </a:solidFill>
            <a:prstDash val="solid"/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00"/>
    </mc:Choice>
    <mc:Fallback xmlns="">
      <p:transition spd="slow" advTm="8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>
            <a:extLst>
              <a:ext uri="{FF2B5EF4-FFF2-40B4-BE49-F238E27FC236}">
                <a16:creationId xmlns:a16="http://schemas.microsoft.com/office/drawing/2014/main" id="{922FAC82-34CE-44CA-A6F5-595D9D3C5E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81535">
            <a:off x="889866" y="691113"/>
            <a:ext cx="2759805" cy="3679737"/>
          </a:xfrm>
          <a:prstGeom prst="rect">
            <a:avLst/>
          </a:prstGeom>
          <a:noFill/>
          <a:ln w="88897" cap="sq">
            <a:solidFill>
              <a:srgbClr val="44546A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  <p:pic>
        <p:nvPicPr>
          <p:cNvPr id="3" name="Immagine 3">
            <a:extLst>
              <a:ext uri="{FF2B5EF4-FFF2-40B4-BE49-F238E27FC236}">
                <a16:creationId xmlns:a16="http://schemas.microsoft.com/office/drawing/2014/main" id="{63692592-6B0B-4D0E-89C6-C88E3F11D2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0354" y="2221269"/>
            <a:ext cx="2891296" cy="3855064"/>
          </a:xfrm>
          <a:prstGeom prst="rect">
            <a:avLst/>
          </a:prstGeom>
          <a:solidFill>
            <a:srgbClr val="EDEDED"/>
          </a:solidFill>
          <a:ln w="88897" cap="sq">
            <a:solidFill>
              <a:srgbClr val="8497B0"/>
            </a:solidFill>
            <a:prstDash val="solid"/>
            <a:miter/>
          </a:ln>
          <a:effectLst>
            <a:outerShdw dist="18004" dir="5400000" algn="tl">
              <a:srgbClr val="000000">
                <a:alpha val="40000"/>
              </a:srgbClr>
            </a:outerShdw>
          </a:effectLst>
        </p:spPr>
      </p:pic>
      <p:pic>
        <p:nvPicPr>
          <p:cNvPr id="4" name="Immagine 5">
            <a:extLst>
              <a:ext uri="{FF2B5EF4-FFF2-40B4-BE49-F238E27FC236}">
                <a16:creationId xmlns:a16="http://schemas.microsoft.com/office/drawing/2014/main" id="{E91521A4-8DCE-4287-B42B-90B7A10481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3714">
            <a:off x="8450207" y="702232"/>
            <a:ext cx="2891296" cy="3855064"/>
          </a:xfrm>
          <a:prstGeom prst="rect">
            <a:avLst/>
          </a:prstGeom>
          <a:noFill/>
          <a:ln w="88897" cap="sq">
            <a:solidFill>
              <a:srgbClr val="333F50"/>
            </a:solidFill>
            <a:prstDash val="solid"/>
            <a:miter/>
          </a:ln>
          <a:effectLst>
            <a:outerShdw dir="16200000" algn="tl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6">
            <a:extLst>
              <a:ext uri="{FF2B5EF4-FFF2-40B4-BE49-F238E27FC236}">
                <a16:creationId xmlns:a16="http://schemas.microsoft.com/office/drawing/2014/main" id="{A2DE3F54-92A8-46E5-9F7C-16F51A282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800121">
            <a:off x="1309750" y="894996"/>
            <a:ext cx="3810533" cy="5068007"/>
          </a:xfrm>
          <a:prstGeom prst="rect">
            <a:avLst/>
          </a:prstGeom>
          <a:noFill/>
          <a:ln w="38103" cap="sq">
            <a:solidFill>
              <a:srgbClr val="000000"/>
            </a:solidFill>
            <a:prstDash val="solid"/>
            <a:miter/>
          </a:ln>
          <a:effectLst>
            <a:outerShdw dist="38096" dir="2700000" algn="tl">
              <a:srgbClr val="000000">
                <a:alpha val="43000"/>
              </a:srgbClr>
            </a:outerShdw>
          </a:effectLst>
        </p:spPr>
      </p:pic>
      <p:pic>
        <p:nvPicPr>
          <p:cNvPr id="3" name="Immagine 9">
            <a:extLst>
              <a:ext uri="{FF2B5EF4-FFF2-40B4-BE49-F238E27FC236}">
                <a16:creationId xmlns:a16="http://schemas.microsoft.com/office/drawing/2014/main" id="{AF888E81-5FB4-4F8C-BE08-78209EBBCC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384237">
            <a:off x="6818362" y="657362"/>
            <a:ext cx="2681075" cy="5163607"/>
          </a:xfrm>
          <a:prstGeom prst="rect">
            <a:avLst/>
          </a:prstGeom>
          <a:ln w="88900" cap="sq" cmpd="thickThin">
            <a:solidFill>
              <a:schemeClr val="tx2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4">
            <a:extLst>
              <a:ext uri="{FF2B5EF4-FFF2-40B4-BE49-F238E27FC236}">
                <a16:creationId xmlns:a16="http://schemas.microsoft.com/office/drawing/2014/main" id="{D957962B-968B-41D2-9699-CCE8486185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30412">
            <a:off x="1804110" y="812893"/>
            <a:ext cx="2843308" cy="5127854"/>
          </a:xfrm>
          <a:prstGeom prst="rect">
            <a:avLst/>
          </a:prstGeom>
          <a:solidFill>
            <a:srgbClr val="FFFFFF"/>
          </a:solidFill>
          <a:ln w="76196" cap="sq">
            <a:solidFill>
              <a:srgbClr val="292929"/>
            </a:solidFill>
            <a:prstDash val="solid"/>
            <a:miter/>
          </a:ln>
        </p:spPr>
      </p:pic>
      <p:pic>
        <p:nvPicPr>
          <p:cNvPr id="3" name="Immagine 7">
            <a:extLst>
              <a:ext uri="{FF2B5EF4-FFF2-40B4-BE49-F238E27FC236}">
                <a16:creationId xmlns:a16="http://schemas.microsoft.com/office/drawing/2014/main" id="{2C0C2378-08DE-4AB8-AA76-8788061B7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413767">
            <a:off x="7166033" y="585139"/>
            <a:ext cx="3076873" cy="5068665"/>
          </a:xfrm>
          <a:prstGeom prst="rect">
            <a:avLst/>
          </a:prstGeom>
          <a:solidFill>
            <a:srgbClr val="FFFFFF"/>
          </a:solidFill>
          <a:ln w="76196" cap="sq">
            <a:solidFill>
              <a:schemeClr val="tx2">
                <a:lumMod val="75000"/>
              </a:schemeClr>
            </a:solidFill>
            <a:prstDash val="solid"/>
            <a:miter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strVal val="0,5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GradientRiseVTI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567</TotalTime>
  <Words>222</Words>
  <Application>Microsoft Office PowerPoint</Application>
  <PresentationFormat>Widescreen</PresentationFormat>
  <Paragraphs>19</Paragraphs>
  <Slides>13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Arial</vt:lpstr>
      <vt:lpstr>Avenir Next LT Pro</vt:lpstr>
      <vt:lpstr>Avenir Next LT Pro Light</vt:lpstr>
      <vt:lpstr>Brush Script MT</vt:lpstr>
      <vt:lpstr>Georgia</vt:lpstr>
      <vt:lpstr>GradientRiseVTI</vt:lpstr>
      <vt:lpstr>Caro alunno ti scrivo…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Caro amico ti scrivo…</dc:title>
  <dc:creator>pompea gravina</dc:creator>
  <cp:lastModifiedBy>pompea gravina</cp:lastModifiedBy>
  <cp:revision>20</cp:revision>
  <dcterms:created xsi:type="dcterms:W3CDTF">2020-06-16T09:57:14Z</dcterms:created>
  <dcterms:modified xsi:type="dcterms:W3CDTF">2020-06-30T13:07:40Z</dcterms:modified>
</cp:coreProperties>
</file>