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05D972-2AE3-4874-9405-030662E6E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2487E333-3A59-4A35-9093-24B988657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A5C8289-4AFF-4ECA-9A4B-AA0545B3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C7B2-EDD6-458E-822D-B1621CAF321A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727A496-96A5-4C7F-8BD8-323BC3D7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FA6B469-798D-475E-909C-BDAC95B8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C1E0-1269-44F8-A263-392B36279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50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04F856A-396F-43DB-A331-FBC98E0E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51A82499-ACD5-45A8-943F-F8A4381CB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60AAE6E-F12C-42B3-BEAD-D6CB2C28D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C7B2-EDD6-458E-822D-B1621CAF321A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AA60A89-03A9-4274-B704-334398355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D188129-8F3D-46B0-A8CB-A3D9C70B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C1E0-1269-44F8-A263-392B36279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34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61B90F37-57BB-4FC3-8B47-E3A6E1C6A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C3AF041-77F5-4010-9D0A-89DE67CB0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54F5435-E069-4168-A5A3-E0CF71D3A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C7B2-EDD6-458E-822D-B1621CAF321A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12FA629-B736-4153-A218-F49D6957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92FBE72-4FAB-40A6-9F01-B46044AF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C1E0-1269-44F8-A263-392B36279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472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EE2FF6F-F346-43A4-8B32-237409D5B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4BAB884-4B7A-4452-B00A-ABA164FDF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9689554-3950-4223-920B-8FC270C6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C7B2-EDD6-458E-822D-B1621CAF321A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6EDA734-5BE8-4EA2-BD72-FA43EF7EB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B185C4D-5B4D-4491-AC7E-CA76E5A1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C1E0-1269-44F8-A263-392B36279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24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5DCB7F9-2164-4166-B8A6-6F70E025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65F0CD1-D480-4039-AA62-5D6E48A99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20534F8-D344-41B3-A70C-B21ECEAFD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C7B2-EDD6-458E-822D-B1621CAF321A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1CE7B85-9449-4BDD-BDE0-2508D80B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07EE671-0E42-4E88-A458-5FDDCE86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C1E0-1269-44F8-A263-392B36279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76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56645BC-F7D7-4F8D-B04D-23C31E09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BFB2BEC-92A9-4885-B9A2-EE4C600DF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2E31E01-49BB-4A96-8030-F408907D0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074168F-99A1-4B9A-84C1-748D49F51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C7B2-EDD6-458E-822D-B1621CAF321A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A419098-8D2D-4903-BD54-8535E20A1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72DDB54-4B12-4589-914C-6F6755B3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C1E0-1269-44F8-A263-392B36279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58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9F3B6C2-364B-470E-BE04-0D38F2BCE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E00C087-2BFC-4490-AAC9-E44A544E3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0D6068B-459A-466F-BD3B-483D70CB1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DDC5668A-D77A-43E7-8A48-F999B6173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F92A54B7-4CCE-4D74-A3EF-A56E6CF08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D53D978-5B1C-48D1-A417-FFD04CDA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C7B2-EDD6-458E-822D-B1621CAF321A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486A496-33E4-4829-9498-813E458B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89DD2584-BDD2-4BE7-87E9-B808D0D3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C1E0-1269-44F8-A263-392B36279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34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E40F136-BA8E-4C03-AAF4-F12CAB1A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4AE59A55-B692-43B3-A5C7-AFB90A76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C7B2-EDD6-458E-822D-B1621CAF321A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D0FBC6A4-9F8E-482C-A340-2BAF56F11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25E2CC0C-B234-43B7-B99C-4E9DB0CC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C1E0-1269-44F8-A263-392B36279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1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76492DC8-90B4-43AF-BC27-B6267FFC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C7B2-EDD6-458E-822D-B1621CAF321A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D00B8607-D522-49DD-9771-D7A6F7F9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A87E6AB-DCE9-458D-B1DC-256E9684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C1E0-1269-44F8-A263-392B36279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52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D53A17-2E61-42C5-AAE5-D1689D7AB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A28633A-B597-43A2-829A-74015B3D5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A228BCE-9D18-41F9-98E4-3C67A3CFC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684A6CA-A1B1-45D8-9737-B4D57959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C7B2-EDD6-458E-822D-B1621CAF321A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9466E66-2862-42A3-93D2-E1F36C7F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DA09B9A-1DFF-43DF-87ED-021DAEC2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C1E0-1269-44F8-A263-392B36279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38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6242EA3-3AFF-4E6E-9C4A-4CCA45D9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B85335B2-3FEA-489F-A990-9C1670086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18530F14-C0E2-49EB-8545-61FB3FF1C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CF9DF599-2A31-45B1-A341-E2438AAD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C7B2-EDD6-458E-822D-B1621CAF321A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FF7DA1F-D112-462B-A0A9-51BA005F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023502B-8D2D-4E4F-8837-ED9C8AA0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C1E0-1269-44F8-A263-392B36279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06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85BE159F-6C92-4DD2-84C7-214A6152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73FF77F-51DB-4BB1-9A2B-8DC2C3ADC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F5DA03D-22FF-4D21-8469-07B34D5C2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5C7B2-EDD6-458E-822D-B1621CAF321A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1F18A0C-ABA1-425E-B921-67943D8A2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39EBC9F-00CB-4C6B-8FB4-90AC23DAA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DC1E0-1269-44F8-A263-392B36279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06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FD5C872-5735-4E97-B538-79BF8C05E2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7200" dirty="0"/>
              <a:t>#la nostra legalità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B3F74DF-F555-472B-B0C0-B9EA792986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CLASSE 1^B </a:t>
            </a:r>
          </a:p>
          <a:p>
            <a:r>
              <a:rPr lang="it-IT" sz="3600" dirty="0"/>
              <a:t>I.C. GIANNI RODARI – PALAGIANO (TA)</a:t>
            </a:r>
          </a:p>
        </p:txBody>
      </p:sp>
    </p:spTree>
    <p:extLst>
      <p:ext uri="{BB962C8B-B14F-4D97-AF65-F5344CB8AC3E}">
        <p14:creationId xmlns:p14="http://schemas.microsoft.com/office/powerpoint/2010/main" val="254510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66A2213-B5F1-46A9-AF90-BC002507B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0"/>
            <a:ext cx="11408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1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3AC07BA5-BC7A-4949-8488-634B799D1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0"/>
            <a:ext cx="11690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0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2E93B978-8CA7-4CC3-8806-AAC82F612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1" y="0"/>
            <a:ext cx="1138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22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8BF5998F-72C2-418D-859E-11FA0BE1C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47060" y="-2667000"/>
            <a:ext cx="5897879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80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0B4874F0-7A46-4EFB-97B9-652FC2067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110"/>
            <a:ext cx="12192000" cy="58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96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07F53F56-1C24-4C13-814E-F92441862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9"/>
            <a:ext cx="6857999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4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7E523BE-E595-41E8-8998-12C6CFD10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3415" y="-2416127"/>
            <a:ext cx="6858000" cy="116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00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2A6B9904-3766-4CBD-862D-96061281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0"/>
            <a:ext cx="11605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42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323832C8-F05E-4E44-B585-75A2D13A6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2"/>
            <a:ext cx="6857999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62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AADE15F-B77A-4763-A3F3-8CB141607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3201" y="-2405578"/>
            <a:ext cx="6541477" cy="1177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6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magine 54">
            <a:extLst>
              <a:ext uri="{FF2B5EF4-FFF2-40B4-BE49-F238E27FC236}">
                <a16:creationId xmlns:a16="http://schemas.microsoft.com/office/drawing/2014/main" xmlns="" id="{CB82D985-7C32-42D5-AA56-BA331BE4B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" y="0"/>
            <a:ext cx="11380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29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D79B412D-7F7F-40D9-A3EA-3F580AB72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1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20C02CC6-213B-4FCB-8DC4-1F4A4DE44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0"/>
            <a:ext cx="11859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50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DC8A6AC8-EDA8-4A24-9C04-B105E45E4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5"/>
            <a:ext cx="12192000" cy="670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68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559B70DD-E8BC-48DE-9D99-ADB643C6E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0"/>
            <a:ext cx="11910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58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C6273ADF-D3D8-4B50-9263-A013B4274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" y="0"/>
            <a:ext cx="11943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64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280CC6B3-17F3-4D1C-90DA-1C2077D07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0"/>
            <a:ext cx="11873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8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5F67692-6341-4865-B3DF-D9BDCF668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6379" y="-2493497"/>
            <a:ext cx="6858000" cy="118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62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F5942EBC-9723-4430-8D94-25B8DF5BD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32651" y="-2212147"/>
            <a:ext cx="6590714" cy="115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2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F371B30-7404-43EF-A903-7F9AEB826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0"/>
            <a:ext cx="11802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9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2B024A87-2F27-4229-B7DB-5640B8FB3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87862" y="-2074988"/>
            <a:ext cx="6105374" cy="110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9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0A7A9DA-5020-4377-AEAA-C5C83E422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110"/>
            <a:ext cx="12192000" cy="58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4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E4AEDE74-5E17-4743-ABB9-DBFE137F1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9385" y="-1920240"/>
            <a:ext cx="6147582" cy="108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7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DD803B4-4BFC-4955-9828-4BFC9D3C8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71" y="0"/>
            <a:ext cx="9397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39676D01-57A2-4E5E-A596-28CE3F09D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21503" y="-2250833"/>
            <a:ext cx="5711480" cy="1142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8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1A0B4F05-6F60-461A-8FAE-BF5149985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" y="0"/>
            <a:ext cx="11563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9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Widescreen</PresentationFormat>
  <Paragraphs>3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di Office</vt:lpstr>
      <vt:lpstr>#la nostra legalità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#la nostra legalità</dc:title>
  <dc:creator>giusy m</dc:creator>
  <cp:lastModifiedBy>LENOVO</cp:lastModifiedBy>
  <cp:revision>3</cp:revision>
  <dcterms:created xsi:type="dcterms:W3CDTF">2020-05-22T15:30:18Z</dcterms:created>
  <dcterms:modified xsi:type="dcterms:W3CDTF">2020-05-24T17:07:33Z</dcterms:modified>
</cp:coreProperties>
</file>