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A669-35F5-497A-95AB-31EAA61FD04F}" type="datetimeFigureOut">
              <a:rPr lang="it-IT" smtClean="0"/>
              <a:t>31/05/2020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6EEA-87EF-4922-8DD3-4F79CF45EB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4169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A669-35F5-497A-95AB-31EAA61FD04F}" type="datetimeFigureOut">
              <a:rPr lang="it-IT" smtClean="0"/>
              <a:t>31/05/2020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6EEA-87EF-4922-8DD3-4F79CF45EB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6221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A669-35F5-497A-95AB-31EAA61FD04F}" type="datetimeFigureOut">
              <a:rPr lang="it-IT" smtClean="0"/>
              <a:t>31/05/2020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6EEA-87EF-4922-8DD3-4F79CF45EB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675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A669-35F5-497A-95AB-31EAA61FD04F}" type="datetimeFigureOut">
              <a:rPr lang="it-IT" smtClean="0"/>
              <a:t>31/05/2020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6EEA-87EF-4922-8DD3-4F79CF45EB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58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A669-35F5-497A-95AB-31EAA61FD04F}" type="datetimeFigureOut">
              <a:rPr lang="it-IT" smtClean="0"/>
              <a:t>31/05/2020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6EEA-87EF-4922-8DD3-4F79CF45EB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3259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A669-35F5-497A-95AB-31EAA61FD04F}" type="datetimeFigureOut">
              <a:rPr lang="it-IT" smtClean="0"/>
              <a:t>31/05/2020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6EEA-87EF-4922-8DD3-4F79CF45EB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151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A669-35F5-497A-95AB-31EAA61FD04F}" type="datetimeFigureOut">
              <a:rPr lang="it-IT" smtClean="0"/>
              <a:t>31/05/2020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6EEA-87EF-4922-8DD3-4F79CF45EB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043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A669-35F5-497A-95AB-31EAA61FD04F}" type="datetimeFigureOut">
              <a:rPr lang="it-IT" smtClean="0"/>
              <a:t>31/05/2020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6EEA-87EF-4922-8DD3-4F79CF45EB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029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A669-35F5-497A-95AB-31EAA61FD04F}" type="datetimeFigureOut">
              <a:rPr lang="it-IT" smtClean="0"/>
              <a:t>31/05/2020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6EEA-87EF-4922-8DD3-4F79CF45EB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972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A669-35F5-497A-95AB-31EAA61FD04F}" type="datetimeFigureOut">
              <a:rPr lang="it-IT" smtClean="0"/>
              <a:t>31/05/2020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6EEA-87EF-4922-8DD3-4F79CF45EB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514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A669-35F5-497A-95AB-31EAA61FD04F}" type="datetimeFigureOut">
              <a:rPr lang="it-IT" smtClean="0"/>
              <a:t>31/05/2020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6EEA-87EF-4922-8DD3-4F79CF45EB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21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0A669-35F5-497A-95AB-31EAA61FD04F}" type="datetimeFigureOut">
              <a:rPr lang="it-IT" smtClean="0"/>
              <a:t>31/05/2020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56EEA-87EF-4922-8DD3-4F79CF45EB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292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85707" y="-876237"/>
            <a:ext cx="6058208" cy="866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581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21" y="1339404"/>
            <a:ext cx="10360148" cy="441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5239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2020-05-31T06:08:14Z</dcterms:created>
  <dcterms:modified xsi:type="dcterms:W3CDTF">2020-05-31T06:08:59Z</dcterms:modified>
</cp:coreProperties>
</file>