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A549B"/>
    <a:srgbClr val="B0A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863539-DBBC-46C2-810D-6794E57DD283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2D5371-F733-4951-9E91-265BE544A81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539-DBBC-46C2-810D-6794E57DD283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5371-F733-4951-9E91-265BE544A81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539-DBBC-46C2-810D-6794E57DD283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5371-F733-4951-9E91-265BE544A81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539-DBBC-46C2-810D-6794E57DD283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5371-F733-4951-9E91-265BE544A815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539-DBBC-46C2-810D-6794E57DD283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5371-F733-4951-9E91-265BE544A815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539-DBBC-46C2-810D-6794E57DD283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5371-F733-4951-9E91-265BE544A81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539-DBBC-46C2-810D-6794E57DD283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5371-F733-4951-9E91-265BE544A815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539-DBBC-46C2-810D-6794E57DD283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5371-F733-4951-9E91-265BE544A815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539-DBBC-46C2-810D-6794E57DD283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5371-F733-4951-9E91-265BE544A81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D863539-DBBC-46C2-810D-6794E57DD283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5371-F733-4951-9E91-265BE544A815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863539-DBBC-46C2-810D-6794E57DD283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2D5371-F733-4951-9E91-265BE544A815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863539-DBBC-46C2-810D-6794E57DD283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2D5371-F733-4951-9E91-265BE544A81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dleeastmonitor.com/20200401-holy-land-custodian-urges-israel-to-let-clerics-celebrate-easter-in-holy-sepulchr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949876"/>
            <a:ext cx="7846640" cy="5908124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it-IT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5300" dirty="0">
                <a:ln w="0"/>
                <a:solidFill>
                  <a:srgbClr val="FA549B"/>
                </a:solidFill>
                <a:effectLst/>
                <a:latin typeface="AR CENA" panose="02000000000000000000" pitchFamily="2" charset="0"/>
                <a:cs typeface="Times New Roman" pitchFamily="18" charset="0"/>
              </a:rPr>
              <a:t>NOI RAGAZZI DELLA 4D</a:t>
            </a:r>
            <a:br>
              <a:rPr lang="it-IT" sz="5300" dirty="0">
                <a:ln w="0"/>
                <a:solidFill>
                  <a:srgbClr val="FA549B"/>
                </a:solidFill>
                <a:effectLst/>
                <a:latin typeface="AR CENA" panose="02000000000000000000" pitchFamily="2" charset="0"/>
                <a:cs typeface="Times New Roman" pitchFamily="18" charset="0"/>
              </a:rPr>
            </a:br>
            <a:br>
              <a:rPr lang="it-IT" sz="5300" dirty="0">
                <a:ln w="0"/>
                <a:solidFill>
                  <a:srgbClr val="FA549B"/>
                </a:solidFill>
                <a:effectLst/>
                <a:latin typeface="AR CENA" panose="02000000000000000000" pitchFamily="2" charset="0"/>
                <a:cs typeface="Times New Roman" pitchFamily="18" charset="0"/>
              </a:rPr>
            </a:br>
            <a:r>
              <a:rPr lang="it-IT" sz="5300" dirty="0">
                <a:ln w="0"/>
                <a:solidFill>
                  <a:srgbClr val="FA549B"/>
                </a:solidFill>
                <a:effectLst/>
                <a:latin typeface="AR CENA" panose="02000000000000000000" pitchFamily="2" charset="0"/>
                <a:cs typeface="Times New Roman" pitchFamily="18" charset="0"/>
              </a:rPr>
              <a:t>in</a:t>
            </a:r>
            <a:br>
              <a:rPr lang="it-IT" sz="5300" dirty="0">
                <a:ln w="0"/>
                <a:solidFill>
                  <a:srgbClr val="FA549B"/>
                </a:solidFill>
                <a:effectLst/>
                <a:latin typeface="AR CENA" panose="02000000000000000000" pitchFamily="2" charset="0"/>
                <a:cs typeface="Times New Roman" pitchFamily="18" charset="0"/>
              </a:rPr>
            </a:br>
            <a:r>
              <a:rPr lang="it-IT" sz="5300" dirty="0">
                <a:ln w="0"/>
                <a:solidFill>
                  <a:srgbClr val="FA549B"/>
                </a:solidFill>
                <a:effectLst/>
                <a:latin typeface="AR CENA" panose="02000000000000000000" pitchFamily="2" charset="0"/>
                <a:cs typeface="Times New Roman" pitchFamily="18" charset="0"/>
              </a:rPr>
              <a:t>“MENS SANA IN CORPORE     		SANO”</a:t>
            </a:r>
            <a:br>
              <a:rPr lang="it-IT" sz="5300" dirty="0">
                <a:ln w="0"/>
                <a:solidFill>
                  <a:srgbClr val="FA549B"/>
                </a:solidFill>
                <a:effectLst/>
                <a:latin typeface="AR CENA" panose="02000000000000000000" pitchFamily="2" charset="0"/>
                <a:cs typeface="Times New Roman" pitchFamily="18" charset="0"/>
              </a:rPr>
            </a:br>
            <a:r>
              <a:rPr lang="it-IT" sz="5300" dirty="0" err="1">
                <a:ln w="0"/>
                <a:solidFill>
                  <a:srgbClr val="FA549B"/>
                </a:solidFill>
                <a:effectLst/>
                <a:latin typeface="AR CENA" panose="02000000000000000000" pitchFamily="2" charset="0"/>
                <a:cs typeface="Times New Roman" pitchFamily="18" charset="0"/>
              </a:rPr>
              <a:t>DaD</a:t>
            </a:r>
            <a:r>
              <a:rPr lang="it-IT" sz="5300" dirty="0">
                <a:ln w="0"/>
                <a:solidFill>
                  <a:srgbClr val="FA549B"/>
                </a:solidFill>
                <a:effectLst/>
                <a:latin typeface="AR CENA" panose="02000000000000000000" pitchFamily="2" charset="0"/>
                <a:cs typeface="Times New Roman" pitchFamily="18" charset="0"/>
              </a:rPr>
              <a:t> </a:t>
            </a:r>
            <a:br>
              <a:rPr lang="it-IT" sz="53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 CENA" panose="02000000000000000000" pitchFamily="2" charset="0"/>
                <a:cs typeface="Times New Roman" pitchFamily="18" charset="0"/>
              </a:rPr>
            </a:br>
            <a:br>
              <a:rPr lang="it-IT" sz="5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it-IT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it-IT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10A4960-EACA-46C9-BF3C-CFBE883AB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22575"/>
            <a:ext cx="1529080" cy="1656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enza Pensieri - Rovazzi Testo e Musica Ft Loredana Berte J-Ax">
            <a:hlinkClick r:id="" action="ppaction://media"/>
            <a:extLst>
              <a:ext uri="{FF2B5EF4-FFF2-40B4-BE49-F238E27FC236}">
                <a16:creationId xmlns:a16="http://schemas.microsoft.com/office/drawing/2014/main" id="{1CA946E4-3D93-4826-84E8-4922DDB4AC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576" y="590682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611994-12C8-46E8-A9F6-BD720C8E1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803"/>
            <a:ext cx="3240000" cy="432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2ED33A7-CDA5-4381-808D-C2EF46C96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32" y="2420888"/>
            <a:ext cx="3240000" cy="43200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682217D-B184-488E-8D12-16A10A76B43D}"/>
              </a:ext>
            </a:extLst>
          </p:cNvPr>
          <p:cNvSpPr/>
          <p:nvPr/>
        </p:nvSpPr>
        <p:spPr>
          <a:xfrm>
            <a:off x="431544" y="4188854"/>
            <a:ext cx="36003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 CENA" panose="02000000000000000000" pitchFamily="2" charset="0"/>
              </a:rPr>
              <a:t>GIUSEPPE</a:t>
            </a:r>
            <a:endParaRPr lang="it-IT" sz="72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 CENA" panose="02000000000000000000" pitchFamily="2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8F40609-6FA2-4449-B90B-03FCCAF9058E}"/>
              </a:ext>
            </a:extLst>
          </p:cNvPr>
          <p:cNvSpPr/>
          <p:nvPr/>
        </p:nvSpPr>
        <p:spPr>
          <a:xfrm>
            <a:off x="4840718" y="1125971"/>
            <a:ext cx="36003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 CENA" panose="02000000000000000000" pitchFamily="2" charset="0"/>
              </a:rPr>
              <a:t>AURORA</a:t>
            </a:r>
            <a:endParaRPr lang="it-IT" sz="72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9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7EFC469-6254-4391-A645-24D65823A2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1"/>
          <a:stretch/>
        </p:blipFill>
        <p:spPr>
          <a:xfrm>
            <a:off x="827584" y="332656"/>
            <a:ext cx="3049014" cy="4320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ABBB465-433B-4401-9703-231A68ACB6CF}"/>
              </a:ext>
            </a:extLst>
          </p:cNvPr>
          <p:cNvSpPr/>
          <p:nvPr/>
        </p:nvSpPr>
        <p:spPr>
          <a:xfrm>
            <a:off x="551895" y="4652656"/>
            <a:ext cx="36003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 CENA" panose="02000000000000000000" pitchFamily="2" charset="0"/>
              </a:rPr>
              <a:t>SOFIA</a:t>
            </a:r>
            <a:endParaRPr lang="it-IT" sz="72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 CENA" panose="02000000000000000000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65CFA32-7A8F-4F6E-85AF-BFC56BBA84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14655"/>
          <a:stretch/>
        </p:blipFill>
        <p:spPr>
          <a:xfrm>
            <a:off x="5148064" y="2636912"/>
            <a:ext cx="3411855" cy="420968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2C4A860-F3DA-437B-83EF-571CE478C4A8}"/>
              </a:ext>
            </a:extLst>
          </p:cNvPr>
          <p:cNvSpPr/>
          <p:nvPr/>
        </p:nvSpPr>
        <p:spPr>
          <a:xfrm>
            <a:off x="5796136" y="1436583"/>
            <a:ext cx="17363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 CENA" panose="02000000000000000000" pitchFamily="2" charset="0"/>
              </a:rPr>
              <a:t>ASIA</a:t>
            </a: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3215103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3000">
        <p15:prstTrans prst="origami"/>
      </p:transition>
    </mc:Choice>
    <mc:Fallback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7238592-0695-4DB8-ACC4-687305087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3240000" cy="4320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E6FCAB4-EBB7-4B06-9DFF-5FDD0CAECAC4}"/>
              </a:ext>
            </a:extLst>
          </p:cNvPr>
          <p:cNvSpPr/>
          <p:nvPr/>
        </p:nvSpPr>
        <p:spPr>
          <a:xfrm>
            <a:off x="545842" y="4653136"/>
            <a:ext cx="3371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 CENA" panose="02000000000000000000" pitchFamily="2" charset="0"/>
              </a:rPr>
              <a:t>SAMUELE</a:t>
            </a:r>
            <a:endParaRPr lang="it-IT" sz="7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0D72F89-D747-4AE3-95F9-D575D673A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33136"/>
            <a:ext cx="4320000" cy="3240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F9307D5-9E7A-4AFF-867F-14649B75CCC7}"/>
              </a:ext>
            </a:extLst>
          </p:cNvPr>
          <p:cNvSpPr/>
          <p:nvPr/>
        </p:nvSpPr>
        <p:spPr>
          <a:xfrm>
            <a:off x="5061764" y="1700808"/>
            <a:ext cx="30524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 CENA" panose="02000000000000000000" pitchFamily="2" charset="0"/>
              </a:rPr>
              <a:t>WILLIAM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9616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AEEA0CA-752B-440C-A64F-AAC86C132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334"/>
            <a:ext cx="2879676" cy="442977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574D50F-F868-45A8-AAC2-DEB1655111F3}"/>
              </a:ext>
            </a:extLst>
          </p:cNvPr>
          <p:cNvSpPr/>
          <p:nvPr/>
        </p:nvSpPr>
        <p:spPr>
          <a:xfrm>
            <a:off x="942213" y="4449688"/>
            <a:ext cx="19303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 CENA" panose="02000000000000000000" pitchFamily="2" charset="0"/>
              </a:rPr>
              <a:t>REDA</a:t>
            </a:r>
            <a:endParaRPr lang="it-IT" sz="7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4DA831-EAA6-4949-8A1E-EF23A48C78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1" b="22157"/>
          <a:stretch/>
        </p:blipFill>
        <p:spPr>
          <a:xfrm>
            <a:off x="4932040" y="2226986"/>
            <a:ext cx="3161538" cy="442977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479957C0-C9CA-4B69-B543-9C75C2ADD4AB}"/>
              </a:ext>
            </a:extLst>
          </p:cNvPr>
          <p:cNvSpPr/>
          <p:nvPr/>
        </p:nvSpPr>
        <p:spPr>
          <a:xfrm>
            <a:off x="4843922" y="980728"/>
            <a:ext cx="3337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 CENA" panose="02000000000000000000" pitchFamily="2" charset="0"/>
              </a:rPr>
              <a:t>MAESTRA POMPEA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1538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880FCE-DBD9-4289-8D8E-D7A4C209CA15}"/>
              </a:ext>
            </a:extLst>
          </p:cNvPr>
          <p:cNvSpPr txBox="1"/>
          <p:nvPr/>
        </p:nvSpPr>
        <p:spPr>
          <a:xfrm>
            <a:off x="755576" y="476672"/>
            <a:ext cx="792088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Stranamente, dopo le perplessità iniziali, le attività proposte sono risultate di alto gradimento sia tra i bambini che tra le famiglie.</a:t>
            </a:r>
          </a:p>
          <a:p>
            <a:pPr algn="just"/>
            <a: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questi mesi sono state proposte esercizi in raccordo anche con le altre discipline: per esempio, quando in storia si stava studiando la civiltà degli Indi, in educazione fisica è stata proposta un’attività di meditazione; inoltre, in più occasioni, sono stati coinvolti sia i fratelli e sorelle maggiori e/o minori e in alcuni casi anche i genitori. Infatti, addirittura in una lezione la mamma di Noemi è stata la nostra personal trainer. Al termine delle lezioni ci possiamo ritenere tutti soddisfatti!</a:t>
            </a:r>
          </a:p>
        </p:txBody>
      </p:sp>
    </p:spTree>
    <p:extLst>
      <p:ext uri="{BB962C8B-B14F-4D97-AF65-F5344CB8AC3E}">
        <p14:creationId xmlns:p14="http://schemas.microsoft.com/office/powerpoint/2010/main" val="3500546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0">
        <p15:prstTrans prst="airplane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47AD6CAC-1160-45DF-8228-85A7DA92EA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7895"/>
          <a:stretch/>
        </p:blipFill>
        <p:spPr>
          <a:xfrm>
            <a:off x="507831" y="1124744"/>
            <a:ext cx="4824536" cy="2736304"/>
          </a:xfrm>
          <a:prstGeom prst="rect">
            <a:avLst/>
          </a:prstGeom>
        </p:spPr>
      </p:pic>
      <p:sp>
        <p:nvSpPr>
          <p:cNvPr id="12" name="Titolo 11">
            <a:extLst>
              <a:ext uri="{FF2B5EF4-FFF2-40B4-BE49-F238E27FC236}">
                <a16:creationId xmlns:a16="http://schemas.microsoft.com/office/drawing/2014/main" id="{9F4A7841-D242-415E-9204-EF70B402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88" y="414010"/>
            <a:ext cx="3456384" cy="3447038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sappiamo il 4 Marzo u.s. a causa dell’emergenza Coronavirus siamo stati costretti a rimodulare anche il nostro modo di fare didattica.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00100" y="714356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Perciò COSA E’ ACCADUTO?</a:t>
            </a:r>
          </a:p>
        </p:txBody>
      </p:sp>
      <p:cxnSp>
        <p:nvCxnSpPr>
          <p:cNvPr id="7" name="Connettore 2 6"/>
          <p:cNvCxnSpPr>
            <a:cxnSpLocks/>
          </p:cNvCxnSpPr>
          <p:nvPr/>
        </p:nvCxnSpPr>
        <p:spPr>
          <a:xfrm>
            <a:off x="4211960" y="1299131"/>
            <a:ext cx="0" cy="61770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986553" y="1876280"/>
            <a:ext cx="4450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Scuole chiuse</a:t>
            </a:r>
          </a:p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Palestre chiuse</a:t>
            </a:r>
          </a:p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Bar chiusi</a:t>
            </a:r>
          </a:p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Ristoranti chiusi</a:t>
            </a:r>
          </a:p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Isolamento dal resto della famiglia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A1908FA-764E-4B39-A1C0-FC99B277F104}"/>
              </a:ext>
            </a:extLst>
          </p:cNvPr>
          <p:cNvSpPr txBox="1"/>
          <p:nvPr/>
        </p:nvSpPr>
        <p:spPr>
          <a:xfrm>
            <a:off x="395536" y="4509120"/>
            <a:ext cx="739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QUINDI?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952CFE5-9921-493F-A568-7793211BEA7C}"/>
              </a:ext>
            </a:extLst>
          </p:cNvPr>
          <p:cNvSpPr/>
          <p:nvPr/>
        </p:nvSpPr>
        <p:spPr>
          <a:xfrm>
            <a:off x="467544" y="2132856"/>
            <a:ext cx="870911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TEMA DELLA SALUTE</a:t>
            </a:r>
            <a:r>
              <a:rPr lang="it-IT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it-IT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è diventato più importante legandolo ad </a:t>
            </a:r>
          </a:p>
          <a:p>
            <a:pPr algn="just"/>
            <a:r>
              <a:rPr lang="it-IT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una rivisitazione dello svolgimento dell’attività fisica ormai negata, </a:t>
            </a:r>
          </a:p>
          <a:p>
            <a:pPr algn="just"/>
            <a:r>
              <a:rPr lang="it-IT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sia all’aperto che nelle palestre.</a:t>
            </a:r>
          </a:p>
          <a:p>
            <a:pPr algn="just"/>
            <a:r>
              <a:rPr lang="it-IT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Pertanto le nostre case si sono trasformate anche in spazi attrezzati</a:t>
            </a:r>
          </a:p>
          <a:p>
            <a:pPr algn="just"/>
            <a:r>
              <a:rPr lang="it-IT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 fare educazione fisica.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5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checker/>
      </p:transition>
    </mc:Choice>
    <mc:Fallback>
      <p:transition spd="slow" advClick="0" advTm="5000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1000" b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157192"/>
            <a:ext cx="8189512" cy="1584176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DALLA NOSTRA PALESTRA A…</a:t>
            </a:r>
          </a:p>
        </p:txBody>
      </p:sp>
    </p:spTree>
  </p:cSld>
  <p:clrMapOvr>
    <a:masterClrMapping/>
  </p:clrMapOvr>
  <p:transition spd="slow" advClick="0" advTm="3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11560" y="1721081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 COME????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C4BF34-E1BB-4DB4-8C1B-1FEFF0CA1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4081"/>
            <a:ext cx="9144000" cy="273227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7754FF-D67F-4FC6-AC48-C6EBF24244A3}"/>
              </a:ext>
            </a:extLst>
          </p:cNvPr>
          <p:cNvSpPr txBox="1"/>
          <p:nvPr/>
        </p:nvSpPr>
        <p:spPr>
          <a:xfrm>
            <a:off x="1475656" y="188640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…LE NOSTRE CASE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0ADBA23-72A2-4F52-AC9B-3BF085928CD6}"/>
              </a:ext>
            </a:extLst>
          </p:cNvPr>
          <p:cNvCxnSpPr>
            <a:cxnSpLocks/>
          </p:cNvCxnSpPr>
          <p:nvPr/>
        </p:nvCxnSpPr>
        <p:spPr>
          <a:xfrm>
            <a:off x="4726360" y="980728"/>
            <a:ext cx="0" cy="936104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F38965F-9971-48DE-B5C9-B83E309EF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17" y="278656"/>
            <a:ext cx="4320000" cy="324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BD69EC7-D7CD-4CCE-BF71-A14A1794B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0" y="3645024"/>
            <a:ext cx="4644000" cy="293432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25659C4-195B-4C7A-B769-818492A2A451}"/>
              </a:ext>
            </a:extLst>
          </p:cNvPr>
          <p:cNvSpPr/>
          <p:nvPr/>
        </p:nvSpPr>
        <p:spPr>
          <a:xfrm>
            <a:off x="323528" y="3552936"/>
            <a:ext cx="36003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 CENA" panose="02000000000000000000" pitchFamily="2" charset="0"/>
              </a:rPr>
              <a:t>NOEMI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8841FD6-41BB-466F-A19F-E44B21689CED}"/>
              </a:ext>
            </a:extLst>
          </p:cNvPr>
          <p:cNvSpPr/>
          <p:nvPr/>
        </p:nvSpPr>
        <p:spPr>
          <a:xfrm>
            <a:off x="4932040" y="2419009"/>
            <a:ext cx="36003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 CENA" panose="02000000000000000000" pitchFamily="2" charset="0"/>
              </a:rPr>
              <a:t>VANESSA</a:t>
            </a:r>
          </a:p>
        </p:txBody>
      </p:sp>
    </p:spTree>
  </p:cSld>
  <p:clrMapOvr>
    <a:masterClrMapping/>
  </p:clrMapOvr>
  <p:transition spd="slow" advClick="0" advTm="3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48978A1-A3F9-4E97-AF6B-756C6E7F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988"/>
            <a:ext cx="3240000" cy="432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DF1D18C-6FD1-4266-8C64-87B555D03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82988"/>
            <a:ext cx="3240000" cy="43200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1E8BF06-E9C4-47CD-8C18-547C3A0719A9}"/>
              </a:ext>
            </a:extLst>
          </p:cNvPr>
          <p:cNvSpPr/>
          <p:nvPr/>
        </p:nvSpPr>
        <p:spPr>
          <a:xfrm>
            <a:off x="611920" y="4342988"/>
            <a:ext cx="36003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 CENA" panose="02000000000000000000" pitchFamily="2" charset="0"/>
              </a:rPr>
              <a:t>GIOVANNI</a:t>
            </a:r>
            <a:endParaRPr lang="it-IT" sz="72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 CENA" panose="02000000000000000000" pitchFamily="2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EA768DB-48EB-4C4F-BDCE-482E10D242DA}"/>
              </a:ext>
            </a:extLst>
          </p:cNvPr>
          <p:cNvSpPr/>
          <p:nvPr/>
        </p:nvSpPr>
        <p:spPr>
          <a:xfrm>
            <a:off x="5111884" y="764704"/>
            <a:ext cx="36003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 CENA" panose="02000000000000000000" pitchFamily="2" charset="0"/>
              </a:rPr>
              <a:t>DONATELLA</a:t>
            </a:r>
          </a:p>
        </p:txBody>
      </p:sp>
    </p:spTree>
    <p:extLst>
      <p:ext uri="{BB962C8B-B14F-4D97-AF65-F5344CB8AC3E}">
        <p14:creationId xmlns:p14="http://schemas.microsoft.com/office/powerpoint/2010/main" val="186511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BB6C5DB-A505-4382-BC37-F2562BED3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304"/>
            <a:ext cx="3240000" cy="432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2E2282F-3596-4AD2-A64B-42F4E90F4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65" y="2348880"/>
            <a:ext cx="3240000" cy="43200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B7A2CF2-9EBE-4E33-BB38-9F3CFE2A4CCC}"/>
              </a:ext>
            </a:extLst>
          </p:cNvPr>
          <p:cNvSpPr/>
          <p:nvPr/>
        </p:nvSpPr>
        <p:spPr>
          <a:xfrm>
            <a:off x="431544" y="4188854"/>
            <a:ext cx="36003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 CENA" panose="02000000000000000000" pitchFamily="2" charset="0"/>
              </a:rPr>
              <a:t>PIERPAOLO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4939065-C0BF-4411-BA44-35C677CF2A0D}"/>
              </a:ext>
            </a:extLst>
          </p:cNvPr>
          <p:cNvSpPr/>
          <p:nvPr/>
        </p:nvSpPr>
        <p:spPr>
          <a:xfrm>
            <a:off x="5046669" y="1173368"/>
            <a:ext cx="36003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 CENA" panose="02000000000000000000" pitchFamily="2" charset="0"/>
              </a:rPr>
              <a:t>ALESSIA</a:t>
            </a:r>
          </a:p>
        </p:txBody>
      </p:sp>
    </p:spTree>
    <p:extLst>
      <p:ext uri="{BB962C8B-B14F-4D97-AF65-F5344CB8AC3E}">
        <p14:creationId xmlns:p14="http://schemas.microsoft.com/office/powerpoint/2010/main" val="41721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545</TotalTime>
  <Words>257</Words>
  <Application>Microsoft Office PowerPoint</Application>
  <PresentationFormat>Presentazione su schermo (4:3)</PresentationFormat>
  <Paragraphs>33</Paragraphs>
  <Slides>14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 CENA</vt:lpstr>
      <vt:lpstr>Calibri</vt:lpstr>
      <vt:lpstr>Lucida Sans Unicode</vt:lpstr>
      <vt:lpstr>Times New Roman</vt:lpstr>
      <vt:lpstr>Verdana</vt:lpstr>
      <vt:lpstr>Wingdings 2</vt:lpstr>
      <vt:lpstr>Wingdings 3</vt:lpstr>
      <vt:lpstr>Viale</vt:lpstr>
      <vt:lpstr>  NOI RAGAZZI DELLA 4D  in “MENS SANA IN CORPORE       SANO” DaD    </vt:lpstr>
      <vt:lpstr>Come sappiamo il 4 Marzo u.s. a causa dell’emergenza Coronavirus siamo stati costretti a rimodulare anche il nostro modo di fare didattica.</vt:lpstr>
      <vt:lpstr>Presentazione standard di PowerPoint</vt:lpstr>
      <vt:lpstr>Presentazione standard di PowerPoint</vt:lpstr>
      <vt:lpstr>DALLA NOSTRA PALESTRA A…</vt:lpstr>
      <vt:lpstr>MA COME????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“MENS SANA IN CORPORE SANO”</dc:title>
  <dc:creator>Mariagrazia</dc:creator>
  <cp:lastModifiedBy>pompea gravina</cp:lastModifiedBy>
  <cp:revision>42</cp:revision>
  <dcterms:created xsi:type="dcterms:W3CDTF">2020-05-28T08:45:05Z</dcterms:created>
  <dcterms:modified xsi:type="dcterms:W3CDTF">2020-06-12T10:10:21Z</dcterms:modified>
</cp:coreProperties>
</file>